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9"/>
  </p:notesMasterIdLst>
  <p:sldIdLst>
    <p:sldId id="256" r:id="rId3"/>
    <p:sldId id="3337" r:id="rId4"/>
    <p:sldId id="257" r:id="rId5"/>
    <p:sldId id="258" r:id="rId6"/>
    <p:sldId id="271" r:id="rId7"/>
    <p:sldId id="277" r:id="rId8"/>
    <p:sldId id="263" r:id="rId9"/>
    <p:sldId id="357" r:id="rId10"/>
    <p:sldId id="262" r:id="rId11"/>
    <p:sldId id="270" r:id="rId12"/>
    <p:sldId id="3330" r:id="rId13"/>
    <p:sldId id="3331" r:id="rId14"/>
    <p:sldId id="3332" r:id="rId15"/>
    <p:sldId id="3333" r:id="rId16"/>
    <p:sldId id="3334" r:id="rId17"/>
    <p:sldId id="3335" r:id="rId18"/>
    <p:sldId id="272" r:id="rId19"/>
    <p:sldId id="276" r:id="rId20"/>
    <p:sldId id="3336" r:id="rId21"/>
    <p:sldId id="349" r:id="rId22"/>
    <p:sldId id="326" r:id="rId23"/>
    <p:sldId id="354" r:id="rId24"/>
    <p:sldId id="274" r:id="rId25"/>
    <p:sldId id="3339" r:id="rId26"/>
    <p:sldId id="3338" r:id="rId27"/>
    <p:sldId id="356" r:id="rId28"/>
    <p:sldId id="2483" r:id="rId29"/>
    <p:sldId id="273" r:id="rId30"/>
    <p:sldId id="280" r:id="rId31"/>
    <p:sldId id="355" r:id="rId32"/>
    <p:sldId id="268" r:id="rId33"/>
    <p:sldId id="3340" r:id="rId34"/>
    <p:sldId id="3342" r:id="rId35"/>
    <p:sldId id="3341" r:id="rId36"/>
    <p:sldId id="352" r:id="rId37"/>
    <p:sldId id="35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85702" autoAdjust="0"/>
  </p:normalViewPr>
  <p:slideViewPr>
    <p:cSldViewPr snapToGrid="0" showGuides="1">
      <p:cViewPr varScale="1">
        <p:scale>
          <a:sx n="85" d="100"/>
          <a:sy n="85" d="100"/>
        </p:scale>
        <p:origin x="14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D68E5-5E84-4D5C-84BF-7D879F21A202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F9F03-9B2A-4FB2-89DB-303C25FE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multipliers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F9F03-9B2A-4FB2-89DB-303C25FEF4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F9F03-9B2A-4FB2-89DB-303C25FEF4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FEEA-DEA6-4FD1-B3E6-AF4C5F1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92A3C-F5CE-479A-8269-9F10BD2A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5FBA-7088-4391-8AA3-15B05947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9406-BCA8-4239-A670-2CB58613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593B-5864-48B7-BAA4-1633ADB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821A-33CD-48E7-9CD4-D6E8CAB4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89A22-D26B-4435-B3DA-27CC7CAE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EA1F-1F47-4F49-A8EE-FAD3E098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63B29-AD22-495A-935E-36155BDA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C429-A44B-4F15-851C-E31BC49B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D65F-5BC9-460A-A4CA-27587C6D3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ACD64-1309-4B7D-8125-CC2BDB461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C68C-80EB-4BA8-9B15-4C4A8870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B01A-F918-4E11-AA88-5DDBCF95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234C-6155-4258-B7C5-CB51872B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A282-4F35-A642-9379-80EEAE9D7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F0070-D64E-6740-9F6D-661396603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2674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D2E0-807B-B849-8579-26213506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E334-4E07-A048-8C9B-4D01D82D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2750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0B8B-6671-1248-97CB-E183D5B3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52817-079E-DE4E-830D-648CA997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6713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9ED2-250D-F547-98E0-9837F154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AC04-9967-9C42-80F3-F0377923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DB4AE-55EE-744E-9B8D-E93EB79E4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3609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7A47-71F7-0E42-A534-DC555F2C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D928-2536-B843-A380-5D0DFABA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C29F-6083-FC4C-A87D-6A2DD635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971E8-9577-1341-9D46-A59958C59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C234F-1B2A-124B-B5B9-82869E0B9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4883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4E41-DC8F-2E40-B4D6-AF450E0F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9797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883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F3FF-3CC3-794F-89F0-C8D7B829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82BD-A5C5-9141-8894-D5C47B6A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0CFB0-F76D-8B43-8953-7373ECAE2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949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01B3-D2ED-40D5-93AC-79C709B8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A14A-69DC-4269-9D2C-76487C67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52CC-E9E1-4EF4-8B45-8395AFAC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BE6D-FBA2-40D0-9623-E62461D8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4805-70F7-4585-A4B1-840A22DB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76C8-412E-FB45-BA45-C7720CF8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C5578-7A4C-7340-BCBB-C1ECFF345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E7E3-A7B8-8B49-991C-AE5F7303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269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708A-6500-9445-B3C8-1125D04A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37799-3AEE-1146-94A0-6BEEDCA88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9136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440-59FE-B143-99CC-852ABDAA2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B05C8-1C6C-D64C-94E6-BA72C2D4E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487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DFC6-14FC-4F9A-9AA0-8FE083CC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3430-8A42-4C6F-BC71-58D931B1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BC2D-460B-49CC-955C-90F9294D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5E218-09F5-4DCC-A339-438F6667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C4569-E44E-4D3E-86EC-837475C0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D9EA-DE85-4081-991D-0855C791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3BEC-C6A1-473E-89F0-C6ECA247C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59652-EA5A-4832-A12C-58D99A49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6084B-35DA-4C1A-A1E1-6FE93FD2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4950C-8AC6-4BF3-8E4B-E14FB279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38D8-87A2-4CFF-837D-421F9099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EB43-961F-4FF7-BB08-3EF586A3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3797-159D-427C-9393-6720F6BCC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5B808-A516-47D7-9C06-66CB285A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8BDF6-4159-4E50-BFB6-5E48BBB84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806EA-48BC-4564-ADAA-A4C7A9E6D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E129B-D492-4F5F-8C6C-8E53369D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13966-A0CE-472D-9726-FB200213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C9F4-0063-4C8E-BAF6-5C1EC236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F936-1968-42EC-B331-CFC8E259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43BCE-703A-4592-9107-71DC54F2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F3394-3F1B-42EC-A124-9F6E9638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6C75-1AEF-47FA-981A-14C39F9A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80EA6-4288-4F79-9110-E45D3C77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6DD4D-C9A0-408D-BF61-58921074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FB143-8D4A-41EF-8DB5-02545C4D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8178-0F25-44EB-8F88-528F7CF2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1F7B-185A-4D31-9984-AF47E1C9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83DBF-78F9-4759-87C5-339CF9520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4578-8E7B-450D-AEC4-C3DD8C2A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98A85-A62D-488A-A220-4405B63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A093-AA1A-4100-9EA8-9276FE45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CB63-48D5-4776-AE93-83B1D201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03CB0-CE00-45E7-BBA2-C175111CE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E9309-F3AB-46C7-962B-F9F777C5A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DEBA7-7E20-4458-B4B4-0D69D228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5051A-DFDB-4407-8FF7-8A0D7F70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E81CE-4994-429C-A5EC-BF1860D9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8D037-AE57-4CA0-B187-5E319702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629F7-DBF3-4FC8-9063-DDCA5011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B572-51F4-412F-A5AD-2CA52A953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B6A1-A5CE-4437-B6B8-5550AF9562B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88E1-BE32-4FB1-BB01-27959753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A8E02-0B74-4201-A6F0-16B46451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AAB08B9-BAD8-A845-985F-BDAC6016FB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27" name="Picture 3" descr="Region 8 logol2">
              <a:extLst>
                <a:ext uri="{FF2B5EF4-FFF2-40B4-BE49-F238E27FC236}">
                  <a16:creationId xmlns:a16="http://schemas.microsoft.com/office/drawing/2014/main" id="{FDBBFB31-47C1-2240-BA77-9808C2D502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outer glow star">
              <a:extLst>
                <a:ext uri="{FF2B5EF4-FFF2-40B4-BE49-F238E27FC236}">
                  <a16:creationId xmlns:a16="http://schemas.microsoft.com/office/drawing/2014/main" id="{9843AE14-7237-684E-8AAF-CFF6EBA8B8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648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4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8U_rLLW-qM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FFAD7-3254-4DF3-AAEF-435B191E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34D50DFF-0593-415C-A80B-BD06232DF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266183DF-D19B-4FB6-B946-BA838480EF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3112" y="761131"/>
            <a:ext cx="9485756" cy="53357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5A1579-8640-4A08-BA2F-DA206874943C}"/>
              </a:ext>
            </a:extLst>
          </p:cNvPr>
          <p:cNvSpPr txBox="1"/>
          <p:nvPr/>
        </p:nvSpPr>
        <p:spPr>
          <a:xfrm flipH="1">
            <a:off x="2414607" y="6016004"/>
            <a:ext cx="736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How are we Using our TIME in MA?</a:t>
            </a:r>
          </a:p>
        </p:txBody>
      </p:sp>
    </p:spTree>
    <p:extLst>
      <p:ext uri="{BB962C8B-B14F-4D97-AF65-F5344CB8AC3E}">
        <p14:creationId xmlns:p14="http://schemas.microsoft.com/office/powerpoint/2010/main" val="278290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6">
            <a:extLst>
              <a:ext uri="{FF2B5EF4-FFF2-40B4-BE49-F238E27FC236}">
                <a16:creationId xmlns:a16="http://schemas.microsoft.com/office/drawing/2014/main" id="{07C332E5-3C1F-C940-99B7-BD3B34B1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266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 4">
            <a:extLst>
              <a:ext uri="{FF2B5EF4-FFF2-40B4-BE49-F238E27FC236}">
                <a16:creationId xmlns:a16="http://schemas.microsoft.com/office/drawing/2014/main" id="{A5ABC84B-785C-6141-B1DB-332057B092D0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AutoShape 6">
            <a:extLst>
              <a:ext uri="{FF2B5EF4-FFF2-40B4-BE49-F238E27FC236}">
                <a16:creationId xmlns:a16="http://schemas.microsoft.com/office/drawing/2014/main" id="{8F0669AA-58F9-E74B-A106-A12E88FE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EF4BDF3D-FF57-F24C-B7B7-58AA5276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00150"/>
            <a:ext cx="4114800" cy="3295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 - Sleeping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Bathing, 	Grooming, 	Dressing, Etc…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 Total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98A5BB57-DB2B-A343-B353-4239A9BC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</p:spTree>
    <p:extLst>
      <p:ext uri="{BB962C8B-B14F-4D97-AF65-F5344CB8AC3E}">
        <p14:creationId xmlns:p14="http://schemas.microsoft.com/office/powerpoint/2010/main" val="3306549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4" grpId="1"/>
      <p:bldP spid="6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2D80FC4-A2B0-F64A-AD82-D57E556F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92535410-8441-564E-B560-AD0321B89A09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AutoShape 6">
            <a:extLst>
              <a:ext uri="{FF2B5EF4-FFF2-40B4-BE49-F238E27FC236}">
                <a16:creationId xmlns:a16="http://schemas.microsoft.com/office/drawing/2014/main" id="{3FFBDE14-4995-8542-9FE6-8FC86D61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AB7B8D8D-FD50-8A46-AA06-F1EDCEF1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9903CB85-996C-3144-AFD7-D708D335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1"/>
            <a:ext cx="4191000" cy="302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Hours - Eating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Socializing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	Hours Leisure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 Total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8E51F58D-C5AF-4549-88E6-4342A8EB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</p:spTree>
    <p:extLst>
      <p:ext uri="{BB962C8B-B14F-4D97-AF65-F5344CB8AC3E}">
        <p14:creationId xmlns:p14="http://schemas.microsoft.com/office/powerpoint/2010/main" val="1692959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/>
      <p:bldP spid="7180" grpId="1"/>
      <p:bldP spid="7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>
            <a:extLst>
              <a:ext uri="{FF2B5EF4-FFF2-40B4-BE49-F238E27FC236}">
                <a16:creationId xmlns:a16="http://schemas.microsoft.com/office/drawing/2014/main" id="{283863A0-B109-0247-AA35-01FB8B91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79654E-50E5-7345-B8E5-B8588BA6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C13C9108-925E-8549-8B8C-DBFA564ACACB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E0A7A2AF-808A-754C-9A4C-D0CC8182FCB6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AutoShape 6">
            <a:extLst>
              <a:ext uri="{FF2B5EF4-FFF2-40B4-BE49-F238E27FC236}">
                <a16:creationId xmlns:a16="http://schemas.microsoft.com/office/drawing/2014/main" id="{B407A4D9-8213-9B47-A225-83FB852C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5C97F296-D455-7D4B-8C55-7E1266BE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040EC99C-2512-7B4E-A3F7-B77BAB41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7A9414F5-D990-E649-8CA3-35AA29D3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98614"/>
            <a:ext cx="4191000" cy="2439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 – Job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Driving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 Total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3FEB42D2-54F6-D341-A304-ABD9AC09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</p:spTree>
    <p:extLst>
      <p:ext uri="{BB962C8B-B14F-4D97-AF65-F5344CB8AC3E}">
        <p14:creationId xmlns:p14="http://schemas.microsoft.com/office/powerpoint/2010/main" val="411450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5" grpId="0" animBg="1"/>
      <p:bldP spid="8206" grpId="0"/>
      <p:bldP spid="8206" grpId="1"/>
      <p:bldP spid="8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>
            <a:extLst>
              <a:ext uri="{FF2B5EF4-FFF2-40B4-BE49-F238E27FC236}">
                <a16:creationId xmlns:a16="http://schemas.microsoft.com/office/drawing/2014/main" id="{E755420B-32B0-8040-B147-09CAAFD3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E4490E-769C-DB4F-A361-9F9B65B2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D1057C9F-ECDD-484E-86E3-1F68E65FB60F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638A047D-5AC4-D94E-8A2C-4E1C36F17FCA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6">
            <a:extLst>
              <a:ext uri="{FF2B5EF4-FFF2-40B4-BE49-F238E27FC236}">
                <a16:creationId xmlns:a16="http://schemas.microsoft.com/office/drawing/2014/main" id="{200A4287-E2E1-B648-8AED-84260AAD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F3CA2363-3130-8C43-922F-1BD8D1CF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D042B3B8-66BD-DF48-BBBC-9D31E1AB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33317AF2-0FCF-6246-9AEB-E9673EE3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48BB85F5-6A48-514B-A876-C34AB377BF5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71776"/>
            <a:ext cx="3886200" cy="2105025"/>
            <a:chOff x="144" y="1746"/>
            <a:chExt cx="2448" cy="1326"/>
          </a:xfrm>
        </p:grpSpPr>
        <p:sp>
          <p:nvSpPr>
            <p:cNvPr id="6154" name="Text Box 19">
              <a:extLst>
                <a:ext uri="{FF2B5EF4-FFF2-40B4-BE49-F238E27FC236}">
                  <a16:creationId xmlns:a16="http://schemas.microsoft.com/office/drawing/2014/main" id="{B502CA4D-D25C-B348-9D4E-F8AD607A5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746"/>
              <a:ext cx="2064" cy="1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1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 HOURS</a:t>
              </a:r>
            </a:p>
          </p:txBody>
        </p:sp>
        <p:sp>
          <p:nvSpPr>
            <p:cNvPr id="6155" name="Line 20">
              <a:extLst>
                <a:ext uri="{FF2B5EF4-FFF2-40B4-BE49-F238E27FC236}">
                  <a16:creationId xmlns:a16="http://schemas.microsoft.com/office/drawing/2014/main" id="{078FB8A6-661C-E446-830B-C6D64441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160"/>
              <a:ext cx="1008" cy="432"/>
            </a:xfrm>
            <a:prstGeom prst="line">
              <a:avLst/>
            </a:prstGeom>
            <a:noFill/>
            <a:ln w="666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6" name="Line 21">
              <a:extLst>
                <a:ext uri="{FF2B5EF4-FFF2-40B4-BE49-F238E27FC236}">
                  <a16:creationId xmlns:a16="http://schemas.microsoft.com/office/drawing/2014/main" id="{EDE8D068-70D1-CD44-BB7A-9F07F824E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92"/>
              <a:ext cx="528" cy="192"/>
            </a:xfrm>
            <a:prstGeom prst="line">
              <a:avLst/>
            </a:prstGeom>
            <a:noFill/>
            <a:ln w="666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30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9" grpId="0" animBg="1"/>
      <p:bldP spid="92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7C088DE8-510F-5C4A-9C28-B9EEB9D0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5F54B5-E327-1349-A249-BA357E21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0EBA11D7-80E6-D942-B48A-E60CD5462EEB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F4C5BD1D-3574-F347-B565-1036D8E7E7F3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218FBACB-BB31-834C-925B-ECD352B2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3B96EABB-FB76-EC47-A6EF-2DFF6B5CEBBA}"/>
              </a:ext>
            </a:extLst>
          </p:cNvPr>
          <p:cNvSpPr>
            <a:spLocks/>
          </p:cNvSpPr>
          <p:nvPr/>
        </p:nvSpPr>
        <p:spPr bwMode="auto">
          <a:xfrm rot="4096197">
            <a:off x="7267575" y="1190625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5099D9BA-7F7F-5D40-9BCD-DD9EA4B392C9}"/>
              </a:ext>
            </a:extLst>
          </p:cNvPr>
          <p:cNvSpPr>
            <a:spLocks/>
          </p:cNvSpPr>
          <p:nvPr/>
        </p:nvSpPr>
        <p:spPr bwMode="auto">
          <a:xfrm rot="12880783">
            <a:off x="8763001" y="914400"/>
            <a:ext cx="1450975" cy="1752600"/>
          </a:xfrm>
          <a:custGeom>
            <a:avLst/>
            <a:gdLst>
              <a:gd name="T0" fmla="*/ 857250 w 914"/>
              <a:gd name="T1" fmla="*/ 323850 h 1104"/>
              <a:gd name="T2" fmla="*/ 1143000 w 914"/>
              <a:gd name="T3" fmla="*/ 409575 h 1104"/>
              <a:gd name="T4" fmla="*/ 1190625 w 914"/>
              <a:gd name="T5" fmla="*/ 438150 h 1104"/>
              <a:gd name="T6" fmla="*/ 1285875 w 914"/>
              <a:gd name="T7" fmla="*/ 504825 h 1104"/>
              <a:gd name="T8" fmla="*/ 1381125 w 914"/>
              <a:gd name="T9" fmla="*/ 600075 h 1104"/>
              <a:gd name="T10" fmla="*/ 1381125 w 914"/>
              <a:gd name="T11" fmla="*/ 866775 h 1104"/>
              <a:gd name="T12" fmla="*/ 1333500 w 914"/>
              <a:gd name="T13" fmla="*/ 981075 h 1104"/>
              <a:gd name="T14" fmla="*/ 1447800 w 914"/>
              <a:gd name="T15" fmla="*/ 1219200 h 1104"/>
              <a:gd name="T16" fmla="*/ 1447800 w 914"/>
              <a:gd name="T17" fmla="*/ 1447800 h 1104"/>
              <a:gd name="T18" fmla="*/ 1066800 w 914"/>
              <a:gd name="T19" fmla="*/ 1676400 h 1104"/>
              <a:gd name="T20" fmla="*/ 609600 w 914"/>
              <a:gd name="T21" fmla="*/ 1752600 h 1104"/>
              <a:gd name="T22" fmla="*/ 228600 w 914"/>
              <a:gd name="T23" fmla="*/ 1371600 h 1104"/>
              <a:gd name="T24" fmla="*/ 76200 w 914"/>
              <a:gd name="T25" fmla="*/ 1143000 h 1104"/>
              <a:gd name="T26" fmla="*/ 0 w 914"/>
              <a:gd name="T27" fmla="*/ 762000 h 1104"/>
              <a:gd name="T28" fmla="*/ 0 w 914"/>
              <a:gd name="T29" fmla="*/ 381000 h 1104"/>
              <a:gd name="T30" fmla="*/ 228600 w 914"/>
              <a:gd name="T31" fmla="*/ 152400 h 1104"/>
              <a:gd name="T32" fmla="*/ 609600 w 914"/>
              <a:gd name="T33" fmla="*/ 0 h 1104"/>
              <a:gd name="T34" fmla="*/ 914400 w 914"/>
              <a:gd name="T35" fmla="*/ 76200 h 1104"/>
              <a:gd name="T36" fmla="*/ 762000 w 914"/>
              <a:gd name="T37" fmla="*/ 228600 h 1104"/>
              <a:gd name="T38" fmla="*/ 914400 w 914"/>
              <a:gd name="T39" fmla="*/ 381000 h 1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14" h="1104">
                <a:moveTo>
                  <a:pt x="540" y="204"/>
                </a:moveTo>
                <a:cubicBezTo>
                  <a:pt x="602" y="220"/>
                  <a:pt x="659" y="243"/>
                  <a:pt x="720" y="258"/>
                </a:cubicBezTo>
                <a:cubicBezTo>
                  <a:pt x="730" y="264"/>
                  <a:pt x="740" y="270"/>
                  <a:pt x="750" y="276"/>
                </a:cubicBezTo>
                <a:cubicBezTo>
                  <a:pt x="770" y="290"/>
                  <a:pt x="810" y="318"/>
                  <a:pt x="810" y="318"/>
                </a:cubicBezTo>
                <a:cubicBezTo>
                  <a:pt x="825" y="340"/>
                  <a:pt x="848" y="363"/>
                  <a:pt x="870" y="378"/>
                </a:cubicBezTo>
                <a:cubicBezTo>
                  <a:pt x="914" y="444"/>
                  <a:pt x="900" y="456"/>
                  <a:pt x="870" y="546"/>
                </a:cubicBezTo>
                <a:cubicBezTo>
                  <a:pt x="862" y="571"/>
                  <a:pt x="840" y="618"/>
                  <a:pt x="840" y="618"/>
                </a:cubicBezTo>
                <a:lnTo>
                  <a:pt x="912" y="768"/>
                </a:lnTo>
                <a:lnTo>
                  <a:pt x="912" y="912"/>
                </a:lnTo>
                <a:lnTo>
                  <a:pt x="672" y="1056"/>
                </a:lnTo>
                <a:lnTo>
                  <a:pt x="384" y="1104"/>
                </a:lnTo>
                <a:lnTo>
                  <a:pt x="144" y="864"/>
                </a:lnTo>
                <a:lnTo>
                  <a:pt x="48" y="720"/>
                </a:lnTo>
                <a:lnTo>
                  <a:pt x="0" y="480"/>
                </a:lnTo>
                <a:lnTo>
                  <a:pt x="0" y="240"/>
                </a:lnTo>
                <a:lnTo>
                  <a:pt x="144" y="96"/>
                </a:lnTo>
                <a:lnTo>
                  <a:pt x="384" y="0"/>
                </a:lnTo>
                <a:lnTo>
                  <a:pt x="576" y="48"/>
                </a:lnTo>
                <a:lnTo>
                  <a:pt x="480" y="144"/>
                </a:lnTo>
                <a:lnTo>
                  <a:pt x="576" y="240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Freeform 9">
            <a:extLst>
              <a:ext uri="{FF2B5EF4-FFF2-40B4-BE49-F238E27FC236}">
                <a16:creationId xmlns:a16="http://schemas.microsoft.com/office/drawing/2014/main" id="{9EB29CA8-785C-BF4E-A68B-56E28D32EE5D}"/>
              </a:ext>
            </a:extLst>
          </p:cNvPr>
          <p:cNvSpPr>
            <a:spLocks/>
          </p:cNvSpPr>
          <p:nvPr/>
        </p:nvSpPr>
        <p:spPr bwMode="auto">
          <a:xfrm rot="19532562">
            <a:off x="6324600" y="-57150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FB822301-9F9B-6442-BD18-89B7EC83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8D42A599-D5F2-1D42-B5DD-F32CBFAD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553AB4BA-506D-034A-A7BD-FD126EF0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E5B36F97-2DEA-DA4F-B8AD-2415AAE2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03326"/>
            <a:ext cx="41910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Time Left for the Big things in Life!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Market America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Your Goals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Your Dreams</a:t>
            </a:r>
          </a:p>
        </p:txBody>
      </p:sp>
      <p:sp>
        <p:nvSpPr>
          <p:cNvPr id="10257" name="Freeform 17">
            <a:extLst>
              <a:ext uri="{FF2B5EF4-FFF2-40B4-BE49-F238E27FC236}">
                <a16:creationId xmlns:a16="http://schemas.microsoft.com/office/drawing/2014/main" id="{FDFB38C5-78C7-B349-8355-AD7A6D49CC98}"/>
              </a:ext>
            </a:extLst>
          </p:cNvPr>
          <p:cNvSpPr>
            <a:spLocks/>
          </p:cNvSpPr>
          <p:nvPr/>
        </p:nvSpPr>
        <p:spPr bwMode="auto">
          <a:xfrm rot="2203547">
            <a:off x="5715000" y="1295400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8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3" grpId="0" animBg="1"/>
      <p:bldP spid="10255" grpId="0" animBg="1"/>
      <p:bldP spid="1025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0BD7-6DF5-4639-9490-EBEE6454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152" y="430635"/>
            <a:ext cx="6518415" cy="46210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SIMPLE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duplicatable task that can be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REPEATED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LARGE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groups of people</a:t>
            </a:r>
            <a:b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VS</a:t>
            </a:r>
            <a:b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DIFFICULT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task that can be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REPEATED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SMALL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group of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9A8E-9B7C-6043-B5EA-2EAB39E40A7E}"/>
              </a:ext>
            </a:extLst>
          </p:cNvPr>
          <p:cNvSpPr txBox="1"/>
          <p:nvPr/>
        </p:nvSpPr>
        <p:spPr>
          <a:xfrm>
            <a:off x="4781861" y="55763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简单步骤重复做</a:t>
            </a:r>
            <a:r>
              <a:rPr lang="zh-CN" altLang="en-US" sz="3200" dirty="0">
                <a:solidFill>
                  <a:srgbClr val="0070C0"/>
                </a:solidFill>
              </a:rPr>
              <a:t>！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5B229152-FB51-49D5-85C3-D2D1D6C2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12824"/>
          <a:stretch/>
        </p:blipFill>
        <p:spPr>
          <a:xfrm>
            <a:off x="0" y="-91856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1C595E-D554-4280-847D-C7918DD3719C}"/>
              </a:ext>
            </a:extLst>
          </p:cNvPr>
          <p:cNvSpPr txBox="1"/>
          <p:nvPr/>
        </p:nvSpPr>
        <p:spPr>
          <a:xfrm>
            <a:off x="843733" y="1708248"/>
            <a:ext cx="4329705" cy="429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Simple Task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Duplicate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Repeat</a:t>
            </a:r>
          </a:p>
        </p:txBody>
      </p:sp>
    </p:spTree>
    <p:extLst>
      <p:ext uri="{BB962C8B-B14F-4D97-AF65-F5344CB8AC3E}">
        <p14:creationId xmlns:p14="http://schemas.microsoft.com/office/powerpoint/2010/main" val="95560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30890" y="556226"/>
            <a:ext cx="5807985" cy="79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cap="all" spc="-150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rPr>
              <a:t>每日行动</a:t>
            </a:r>
            <a:r>
              <a:rPr lang="en-US" altLang="zh-TW" sz="4000" b="1" cap="all" spc="-150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rPr>
              <a:t> / Daily Steps</a:t>
            </a:r>
          </a:p>
        </p:txBody>
      </p:sp>
      <p:sp>
        <p:nvSpPr>
          <p:cNvPr id="3" name="Freeform 7"/>
          <p:cNvSpPr/>
          <p:nvPr/>
        </p:nvSpPr>
        <p:spPr bwMode="auto">
          <a:xfrm>
            <a:off x="2896280" y="3062513"/>
            <a:ext cx="6651625" cy="3079699"/>
          </a:xfrm>
          <a:custGeom>
            <a:avLst/>
            <a:gdLst>
              <a:gd name="connsiteX0" fmla="*/ 0 w 4512"/>
              <a:gd name="connsiteY0" fmla="*/ 2352 h 2400"/>
              <a:gd name="connsiteX1" fmla="*/ 0 w 4512"/>
              <a:gd name="connsiteY1" fmla="*/ 1728 h 2400"/>
              <a:gd name="connsiteX2" fmla="*/ 576 w 4512"/>
              <a:gd name="connsiteY2" fmla="*/ 1728 h 2400"/>
              <a:gd name="connsiteX3" fmla="*/ 576 w 4512"/>
              <a:gd name="connsiteY3" fmla="*/ 1440 h 2400"/>
              <a:gd name="connsiteX4" fmla="*/ 1152 w 4512"/>
              <a:gd name="connsiteY4" fmla="*/ 1440 h 2400"/>
              <a:gd name="connsiteX5" fmla="*/ 1152 w 4512"/>
              <a:gd name="connsiteY5" fmla="*/ 1152 h 2400"/>
              <a:gd name="connsiteX6" fmla="*/ 1728 w 4512"/>
              <a:gd name="connsiteY6" fmla="*/ 1152 h 2400"/>
              <a:gd name="connsiteX7" fmla="*/ 1728 w 4512"/>
              <a:gd name="connsiteY7" fmla="*/ 864 h 2400"/>
              <a:gd name="connsiteX8" fmla="*/ 2304 w 4512"/>
              <a:gd name="connsiteY8" fmla="*/ 864 h 2400"/>
              <a:gd name="connsiteX9" fmla="*/ 2304 w 4512"/>
              <a:gd name="connsiteY9" fmla="*/ 576 h 2400"/>
              <a:gd name="connsiteX10" fmla="*/ 2880 w 4512"/>
              <a:gd name="connsiteY10" fmla="*/ 576 h 2400"/>
              <a:gd name="connsiteX11" fmla="*/ 2880 w 4512"/>
              <a:gd name="connsiteY11" fmla="*/ 288 h 2400"/>
              <a:gd name="connsiteX12" fmla="*/ 3456 w 4512"/>
              <a:gd name="connsiteY12" fmla="*/ 288 h 2400"/>
              <a:gd name="connsiteX13" fmla="*/ 3456 w 4512"/>
              <a:gd name="connsiteY13" fmla="*/ 0 h 2400"/>
              <a:gd name="connsiteX14" fmla="*/ 4512 w 4512"/>
              <a:gd name="connsiteY14" fmla="*/ 2400 h 2400"/>
              <a:gd name="connsiteX15" fmla="*/ 0 w 4512"/>
              <a:gd name="connsiteY15" fmla="*/ 2400 h 2400"/>
              <a:gd name="connsiteX16" fmla="*/ 0 w 4512"/>
              <a:gd name="connsiteY16" fmla="*/ 2352 h 2400"/>
              <a:gd name="connsiteX0-1" fmla="*/ 0 w 4549"/>
              <a:gd name="connsiteY0-2" fmla="*/ 2352 h 2400"/>
              <a:gd name="connsiteX1-3" fmla="*/ 0 w 4549"/>
              <a:gd name="connsiteY1-4" fmla="*/ 1728 h 2400"/>
              <a:gd name="connsiteX2-5" fmla="*/ 576 w 4549"/>
              <a:gd name="connsiteY2-6" fmla="*/ 1728 h 2400"/>
              <a:gd name="connsiteX3-7" fmla="*/ 576 w 4549"/>
              <a:gd name="connsiteY3-8" fmla="*/ 1440 h 2400"/>
              <a:gd name="connsiteX4-9" fmla="*/ 1152 w 4549"/>
              <a:gd name="connsiteY4-10" fmla="*/ 1440 h 2400"/>
              <a:gd name="connsiteX5-11" fmla="*/ 1152 w 4549"/>
              <a:gd name="connsiteY5-12" fmla="*/ 1152 h 2400"/>
              <a:gd name="connsiteX6-13" fmla="*/ 1728 w 4549"/>
              <a:gd name="connsiteY6-14" fmla="*/ 1152 h 2400"/>
              <a:gd name="connsiteX7-15" fmla="*/ 1728 w 4549"/>
              <a:gd name="connsiteY7-16" fmla="*/ 864 h 2400"/>
              <a:gd name="connsiteX8-17" fmla="*/ 2304 w 4549"/>
              <a:gd name="connsiteY8-18" fmla="*/ 864 h 2400"/>
              <a:gd name="connsiteX9-19" fmla="*/ 2304 w 4549"/>
              <a:gd name="connsiteY9-20" fmla="*/ 576 h 2400"/>
              <a:gd name="connsiteX10-21" fmla="*/ 2880 w 4549"/>
              <a:gd name="connsiteY10-22" fmla="*/ 576 h 2400"/>
              <a:gd name="connsiteX11-23" fmla="*/ 2880 w 4549"/>
              <a:gd name="connsiteY11-24" fmla="*/ 288 h 2400"/>
              <a:gd name="connsiteX12-25" fmla="*/ 3456 w 4549"/>
              <a:gd name="connsiteY12-26" fmla="*/ 288 h 2400"/>
              <a:gd name="connsiteX13-27" fmla="*/ 3456 w 4549"/>
              <a:gd name="connsiteY13-28" fmla="*/ 0 h 2400"/>
              <a:gd name="connsiteX14-29" fmla="*/ 4549 w 4549"/>
              <a:gd name="connsiteY14-30" fmla="*/ 29 h 2400"/>
              <a:gd name="connsiteX15-31" fmla="*/ 4512 w 4549"/>
              <a:gd name="connsiteY15-32" fmla="*/ 2400 h 2400"/>
              <a:gd name="connsiteX16-33" fmla="*/ 0 w 4549"/>
              <a:gd name="connsiteY16-34" fmla="*/ 2400 h 2400"/>
              <a:gd name="connsiteX17" fmla="*/ 0 w 4549"/>
              <a:gd name="connsiteY17" fmla="*/ 2352 h 2400"/>
              <a:gd name="connsiteX0-35" fmla="*/ 4549 w 4549"/>
              <a:gd name="connsiteY0-36" fmla="*/ 0 h 2371"/>
              <a:gd name="connsiteX1-37" fmla="*/ 4512 w 4549"/>
              <a:gd name="connsiteY1-38" fmla="*/ 2371 h 2371"/>
              <a:gd name="connsiteX2-39" fmla="*/ 0 w 4549"/>
              <a:gd name="connsiteY2-40" fmla="*/ 2371 h 2371"/>
              <a:gd name="connsiteX3-41" fmla="*/ 0 w 4549"/>
              <a:gd name="connsiteY3-42" fmla="*/ 2323 h 2371"/>
              <a:gd name="connsiteX4-43" fmla="*/ 0 w 4549"/>
              <a:gd name="connsiteY4-44" fmla="*/ 1699 h 2371"/>
              <a:gd name="connsiteX5-45" fmla="*/ 576 w 4549"/>
              <a:gd name="connsiteY5-46" fmla="*/ 1699 h 2371"/>
              <a:gd name="connsiteX6-47" fmla="*/ 576 w 4549"/>
              <a:gd name="connsiteY6-48" fmla="*/ 1411 h 2371"/>
              <a:gd name="connsiteX7-49" fmla="*/ 1152 w 4549"/>
              <a:gd name="connsiteY7-50" fmla="*/ 1411 h 2371"/>
              <a:gd name="connsiteX8-51" fmla="*/ 1152 w 4549"/>
              <a:gd name="connsiteY8-52" fmla="*/ 1123 h 2371"/>
              <a:gd name="connsiteX9-53" fmla="*/ 1728 w 4549"/>
              <a:gd name="connsiteY9-54" fmla="*/ 1123 h 2371"/>
              <a:gd name="connsiteX10-55" fmla="*/ 1728 w 4549"/>
              <a:gd name="connsiteY10-56" fmla="*/ 835 h 2371"/>
              <a:gd name="connsiteX11-57" fmla="*/ 2304 w 4549"/>
              <a:gd name="connsiteY11-58" fmla="*/ 835 h 2371"/>
              <a:gd name="connsiteX12-59" fmla="*/ 2304 w 4549"/>
              <a:gd name="connsiteY12-60" fmla="*/ 547 h 2371"/>
              <a:gd name="connsiteX13-61" fmla="*/ 2880 w 4549"/>
              <a:gd name="connsiteY13-62" fmla="*/ 547 h 2371"/>
              <a:gd name="connsiteX14-63" fmla="*/ 2880 w 4549"/>
              <a:gd name="connsiteY14-64" fmla="*/ 259 h 2371"/>
              <a:gd name="connsiteX15-65" fmla="*/ 3456 w 4549"/>
              <a:gd name="connsiteY15-66" fmla="*/ 259 h 2371"/>
              <a:gd name="connsiteX16-67" fmla="*/ 3515 w 4549"/>
              <a:gd name="connsiteY16-68" fmla="*/ 29 h 2371"/>
              <a:gd name="connsiteX0-69" fmla="*/ 4549 w 4549"/>
              <a:gd name="connsiteY0-70" fmla="*/ 0 h 2371"/>
              <a:gd name="connsiteX1-71" fmla="*/ 4512 w 4549"/>
              <a:gd name="connsiteY1-72" fmla="*/ 2371 h 2371"/>
              <a:gd name="connsiteX2-73" fmla="*/ 0 w 4549"/>
              <a:gd name="connsiteY2-74" fmla="*/ 2371 h 2371"/>
              <a:gd name="connsiteX3-75" fmla="*/ 0 w 4549"/>
              <a:gd name="connsiteY3-76" fmla="*/ 2323 h 2371"/>
              <a:gd name="connsiteX4-77" fmla="*/ 0 w 4549"/>
              <a:gd name="connsiteY4-78" fmla="*/ 1699 h 2371"/>
              <a:gd name="connsiteX5-79" fmla="*/ 576 w 4549"/>
              <a:gd name="connsiteY5-80" fmla="*/ 1699 h 2371"/>
              <a:gd name="connsiteX6-81" fmla="*/ 576 w 4549"/>
              <a:gd name="connsiteY6-82" fmla="*/ 1411 h 2371"/>
              <a:gd name="connsiteX7-83" fmla="*/ 1152 w 4549"/>
              <a:gd name="connsiteY7-84" fmla="*/ 1411 h 2371"/>
              <a:gd name="connsiteX8-85" fmla="*/ 1152 w 4549"/>
              <a:gd name="connsiteY8-86" fmla="*/ 1123 h 2371"/>
              <a:gd name="connsiteX9-87" fmla="*/ 1728 w 4549"/>
              <a:gd name="connsiteY9-88" fmla="*/ 1123 h 2371"/>
              <a:gd name="connsiteX10-89" fmla="*/ 1728 w 4549"/>
              <a:gd name="connsiteY10-90" fmla="*/ 835 h 2371"/>
              <a:gd name="connsiteX11-91" fmla="*/ 2304 w 4549"/>
              <a:gd name="connsiteY11-92" fmla="*/ 835 h 2371"/>
              <a:gd name="connsiteX12-93" fmla="*/ 2304 w 4549"/>
              <a:gd name="connsiteY12-94" fmla="*/ 547 h 2371"/>
              <a:gd name="connsiteX13-95" fmla="*/ 2880 w 4549"/>
              <a:gd name="connsiteY13-96" fmla="*/ 547 h 2371"/>
              <a:gd name="connsiteX14-97" fmla="*/ 2880 w 4549"/>
              <a:gd name="connsiteY14-98" fmla="*/ 259 h 2371"/>
              <a:gd name="connsiteX15-99" fmla="*/ 3456 w 4549"/>
              <a:gd name="connsiteY15-100" fmla="*/ 259 h 2371"/>
              <a:gd name="connsiteX0-101" fmla="*/ 4549 w 4549"/>
              <a:gd name="connsiteY0-102" fmla="*/ 0 h 2371"/>
              <a:gd name="connsiteX1-103" fmla="*/ 4512 w 4549"/>
              <a:gd name="connsiteY1-104" fmla="*/ 2371 h 2371"/>
              <a:gd name="connsiteX2-105" fmla="*/ 0 w 4549"/>
              <a:gd name="connsiteY2-106" fmla="*/ 2371 h 2371"/>
              <a:gd name="connsiteX3-107" fmla="*/ 0 w 4549"/>
              <a:gd name="connsiteY3-108" fmla="*/ 2323 h 2371"/>
              <a:gd name="connsiteX4-109" fmla="*/ 0 w 4549"/>
              <a:gd name="connsiteY4-110" fmla="*/ 1699 h 2371"/>
              <a:gd name="connsiteX5-111" fmla="*/ 576 w 4549"/>
              <a:gd name="connsiteY5-112" fmla="*/ 1699 h 2371"/>
              <a:gd name="connsiteX6-113" fmla="*/ 576 w 4549"/>
              <a:gd name="connsiteY6-114" fmla="*/ 1411 h 2371"/>
              <a:gd name="connsiteX7-115" fmla="*/ 1152 w 4549"/>
              <a:gd name="connsiteY7-116" fmla="*/ 1411 h 2371"/>
              <a:gd name="connsiteX8-117" fmla="*/ 1152 w 4549"/>
              <a:gd name="connsiteY8-118" fmla="*/ 1123 h 2371"/>
              <a:gd name="connsiteX9-119" fmla="*/ 1728 w 4549"/>
              <a:gd name="connsiteY9-120" fmla="*/ 1123 h 2371"/>
              <a:gd name="connsiteX10-121" fmla="*/ 1728 w 4549"/>
              <a:gd name="connsiteY10-122" fmla="*/ 835 h 2371"/>
              <a:gd name="connsiteX11-123" fmla="*/ 2304 w 4549"/>
              <a:gd name="connsiteY11-124" fmla="*/ 835 h 2371"/>
              <a:gd name="connsiteX12-125" fmla="*/ 2304 w 4549"/>
              <a:gd name="connsiteY12-126" fmla="*/ 547 h 2371"/>
              <a:gd name="connsiteX13-127" fmla="*/ 2880 w 4549"/>
              <a:gd name="connsiteY13-128" fmla="*/ 547 h 2371"/>
              <a:gd name="connsiteX14-129" fmla="*/ 3456 w 4549"/>
              <a:gd name="connsiteY14-130" fmla="*/ 259 h 2371"/>
              <a:gd name="connsiteX0-131" fmla="*/ 4549 w 4549"/>
              <a:gd name="connsiteY0-132" fmla="*/ 0 h 2371"/>
              <a:gd name="connsiteX1-133" fmla="*/ 4512 w 4549"/>
              <a:gd name="connsiteY1-134" fmla="*/ 2371 h 2371"/>
              <a:gd name="connsiteX2-135" fmla="*/ 0 w 4549"/>
              <a:gd name="connsiteY2-136" fmla="*/ 2371 h 2371"/>
              <a:gd name="connsiteX3-137" fmla="*/ 0 w 4549"/>
              <a:gd name="connsiteY3-138" fmla="*/ 2323 h 2371"/>
              <a:gd name="connsiteX4-139" fmla="*/ 0 w 4549"/>
              <a:gd name="connsiteY4-140" fmla="*/ 1699 h 2371"/>
              <a:gd name="connsiteX5-141" fmla="*/ 576 w 4549"/>
              <a:gd name="connsiteY5-142" fmla="*/ 1699 h 2371"/>
              <a:gd name="connsiteX6-143" fmla="*/ 576 w 4549"/>
              <a:gd name="connsiteY6-144" fmla="*/ 1411 h 2371"/>
              <a:gd name="connsiteX7-145" fmla="*/ 1152 w 4549"/>
              <a:gd name="connsiteY7-146" fmla="*/ 1411 h 2371"/>
              <a:gd name="connsiteX8-147" fmla="*/ 1152 w 4549"/>
              <a:gd name="connsiteY8-148" fmla="*/ 1123 h 2371"/>
              <a:gd name="connsiteX9-149" fmla="*/ 1728 w 4549"/>
              <a:gd name="connsiteY9-150" fmla="*/ 1123 h 2371"/>
              <a:gd name="connsiteX10-151" fmla="*/ 1728 w 4549"/>
              <a:gd name="connsiteY10-152" fmla="*/ 835 h 2371"/>
              <a:gd name="connsiteX11-153" fmla="*/ 2304 w 4549"/>
              <a:gd name="connsiteY11-154" fmla="*/ 835 h 2371"/>
              <a:gd name="connsiteX12-155" fmla="*/ 2304 w 4549"/>
              <a:gd name="connsiteY12-156" fmla="*/ 547 h 2371"/>
              <a:gd name="connsiteX13-157" fmla="*/ 2880 w 4549"/>
              <a:gd name="connsiteY13-158" fmla="*/ 547 h 2371"/>
              <a:gd name="connsiteX0-159" fmla="*/ 4549 w 4549"/>
              <a:gd name="connsiteY0-160" fmla="*/ 0 h 2371"/>
              <a:gd name="connsiteX1-161" fmla="*/ 4512 w 4549"/>
              <a:gd name="connsiteY1-162" fmla="*/ 2371 h 2371"/>
              <a:gd name="connsiteX2-163" fmla="*/ 0 w 4549"/>
              <a:gd name="connsiteY2-164" fmla="*/ 2371 h 2371"/>
              <a:gd name="connsiteX3-165" fmla="*/ 0 w 4549"/>
              <a:gd name="connsiteY3-166" fmla="*/ 2323 h 2371"/>
              <a:gd name="connsiteX4-167" fmla="*/ 0 w 4549"/>
              <a:gd name="connsiteY4-168" fmla="*/ 1699 h 2371"/>
              <a:gd name="connsiteX5-169" fmla="*/ 576 w 4549"/>
              <a:gd name="connsiteY5-170" fmla="*/ 1699 h 2371"/>
              <a:gd name="connsiteX6-171" fmla="*/ 576 w 4549"/>
              <a:gd name="connsiteY6-172" fmla="*/ 1411 h 2371"/>
              <a:gd name="connsiteX7-173" fmla="*/ 1152 w 4549"/>
              <a:gd name="connsiteY7-174" fmla="*/ 1411 h 2371"/>
              <a:gd name="connsiteX8-175" fmla="*/ 1152 w 4549"/>
              <a:gd name="connsiteY8-176" fmla="*/ 1123 h 2371"/>
              <a:gd name="connsiteX9-177" fmla="*/ 1728 w 4549"/>
              <a:gd name="connsiteY9-178" fmla="*/ 1123 h 2371"/>
              <a:gd name="connsiteX10-179" fmla="*/ 1728 w 4549"/>
              <a:gd name="connsiteY10-180" fmla="*/ 835 h 2371"/>
              <a:gd name="connsiteX11-181" fmla="*/ 2304 w 4549"/>
              <a:gd name="connsiteY11-182" fmla="*/ 835 h 2371"/>
              <a:gd name="connsiteX12-183" fmla="*/ 2304 w 4549"/>
              <a:gd name="connsiteY12-184" fmla="*/ 547 h 2371"/>
              <a:gd name="connsiteX13-185" fmla="*/ 2880 w 4549"/>
              <a:gd name="connsiteY13-186" fmla="*/ 547 h 2371"/>
              <a:gd name="connsiteX14-187" fmla="*/ 4549 w 4549"/>
              <a:gd name="connsiteY14-188" fmla="*/ 0 h 2371"/>
              <a:gd name="connsiteX0-189" fmla="*/ 4549 w 4549"/>
              <a:gd name="connsiteY0-190" fmla="*/ 0 h 2377"/>
              <a:gd name="connsiteX1-191" fmla="*/ 4512 w 4549"/>
              <a:gd name="connsiteY1-192" fmla="*/ 2371 h 2377"/>
              <a:gd name="connsiteX2-193" fmla="*/ 2981 w 4549"/>
              <a:gd name="connsiteY2-194" fmla="*/ 2377 h 2377"/>
              <a:gd name="connsiteX3-195" fmla="*/ 0 w 4549"/>
              <a:gd name="connsiteY3-196" fmla="*/ 2371 h 2377"/>
              <a:gd name="connsiteX4-197" fmla="*/ 0 w 4549"/>
              <a:gd name="connsiteY4-198" fmla="*/ 2323 h 2377"/>
              <a:gd name="connsiteX5-199" fmla="*/ 0 w 4549"/>
              <a:gd name="connsiteY5-200" fmla="*/ 1699 h 2377"/>
              <a:gd name="connsiteX6-201" fmla="*/ 576 w 4549"/>
              <a:gd name="connsiteY6-202" fmla="*/ 1699 h 2377"/>
              <a:gd name="connsiteX7-203" fmla="*/ 576 w 4549"/>
              <a:gd name="connsiteY7-204" fmla="*/ 1411 h 2377"/>
              <a:gd name="connsiteX8-205" fmla="*/ 1152 w 4549"/>
              <a:gd name="connsiteY8-206" fmla="*/ 1411 h 2377"/>
              <a:gd name="connsiteX9-207" fmla="*/ 1152 w 4549"/>
              <a:gd name="connsiteY9-208" fmla="*/ 1123 h 2377"/>
              <a:gd name="connsiteX10-209" fmla="*/ 1728 w 4549"/>
              <a:gd name="connsiteY10-210" fmla="*/ 1123 h 2377"/>
              <a:gd name="connsiteX11-211" fmla="*/ 1728 w 4549"/>
              <a:gd name="connsiteY11-212" fmla="*/ 835 h 2377"/>
              <a:gd name="connsiteX12-213" fmla="*/ 2304 w 4549"/>
              <a:gd name="connsiteY12-214" fmla="*/ 835 h 2377"/>
              <a:gd name="connsiteX13-215" fmla="*/ 2304 w 4549"/>
              <a:gd name="connsiteY13-216" fmla="*/ 547 h 2377"/>
              <a:gd name="connsiteX14-217" fmla="*/ 2880 w 4549"/>
              <a:gd name="connsiteY14-218" fmla="*/ 547 h 2377"/>
              <a:gd name="connsiteX15-219" fmla="*/ 4549 w 4549"/>
              <a:gd name="connsiteY15-220" fmla="*/ 0 h 2377"/>
              <a:gd name="connsiteX0-221" fmla="*/ 2880 w 4512"/>
              <a:gd name="connsiteY0-222" fmla="*/ 0 h 1830"/>
              <a:gd name="connsiteX1-223" fmla="*/ 4512 w 4512"/>
              <a:gd name="connsiteY1-224" fmla="*/ 1824 h 1830"/>
              <a:gd name="connsiteX2-225" fmla="*/ 2981 w 4512"/>
              <a:gd name="connsiteY2-226" fmla="*/ 1830 h 1830"/>
              <a:gd name="connsiteX3-227" fmla="*/ 0 w 4512"/>
              <a:gd name="connsiteY3-228" fmla="*/ 1824 h 1830"/>
              <a:gd name="connsiteX4-229" fmla="*/ 0 w 4512"/>
              <a:gd name="connsiteY4-230" fmla="*/ 1776 h 1830"/>
              <a:gd name="connsiteX5-231" fmla="*/ 0 w 4512"/>
              <a:gd name="connsiteY5-232" fmla="*/ 1152 h 1830"/>
              <a:gd name="connsiteX6-233" fmla="*/ 576 w 4512"/>
              <a:gd name="connsiteY6-234" fmla="*/ 1152 h 1830"/>
              <a:gd name="connsiteX7-235" fmla="*/ 576 w 4512"/>
              <a:gd name="connsiteY7-236" fmla="*/ 864 h 1830"/>
              <a:gd name="connsiteX8-237" fmla="*/ 1152 w 4512"/>
              <a:gd name="connsiteY8-238" fmla="*/ 864 h 1830"/>
              <a:gd name="connsiteX9-239" fmla="*/ 1152 w 4512"/>
              <a:gd name="connsiteY9-240" fmla="*/ 576 h 1830"/>
              <a:gd name="connsiteX10-241" fmla="*/ 1728 w 4512"/>
              <a:gd name="connsiteY10-242" fmla="*/ 576 h 1830"/>
              <a:gd name="connsiteX11-243" fmla="*/ 1728 w 4512"/>
              <a:gd name="connsiteY11-244" fmla="*/ 288 h 1830"/>
              <a:gd name="connsiteX12-245" fmla="*/ 2304 w 4512"/>
              <a:gd name="connsiteY12-246" fmla="*/ 288 h 1830"/>
              <a:gd name="connsiteX13-247" fmla="*/ 2304 w 4512"/>
              <a:gd name="connsiteY13-248" fmla="*/ 0 h 1830"/>
              <a:gd name="connsiteX14-249" fmla="*/ 2880 w 4512"/>
              <a:gd name="connsiteY14-250" fmla="*/ 0 h 1830"/>
              <a:gd name="connsiteX0-251" fmla="*/ 2981 w 4571"/>
              <a:gd name="connsiteY0-252" fmla="*/ 1830 h 1882"/>
              <a:gd name="connsiteX1-253" fmla="*/ 0 w 4571"/>
              <a:gd name="connsiteY1-254" fmla="*/ 1824 h 1882"/>
              <a:gd name="connsiteX2-255" fmla="*/ 0 w 4571"/>
              <a:gd name="connsiteY2-256" fmla="*/ 1776 h 1882"/>
              <a:gd name="connsiteX3-257" fmla="*/ 0 w 4571"/>
              <a:gd name="connsiteY3-258" fmla="*/ 1152 h 1882"/>
              <a:gd name="connsiteX4-259" fmla="*/ 576 w 4571"/>
              <a:gd name="connsiteY4-260" fmla="*/ 1152 h 1882"/>
              <a:gd name="connsiteX5-261" fmla="*/ 576 w 4571"/>
              <a:gd name="connsiteY5-262" fmla="*/ 864 h 1882"/>
              <a:gd name="connsiteX6-263" fmla="*/ 1152 w 4571"/>
              <a:gd name="connsiteY6-264" fmla="*/ 864 h 1882"/>
              <a:gd name="connsiteX7-265" fmla="*/ 1152 w 4571"/>
              <a:gd name="connsiteY7-266" fmla="*/ 576 h 1882"/>
              <a:gd name="connsiteX8-267" fmla="*/ 1728 w 4571"/>
              <a:gd name="connsiteY8-268" fmla="*/ 576 h 1882"/>
              <a:gd name="connsiteX9-269" fmla="*/ 1728 w 4571"/>
              <a:gd name="connsiteY9-270" fmla="*/ 288 h 1882"/>
              <a:gd name="connsiteX10-271" fmla="*/ 2304 w 4571"/>
              <a:gd name="connsiteY10-272" fmla="*/ 288 h 1882"/>
              <a:gd name="connsiteX11-273" fmla="*/ 2304 w 4571"/>
              <a:gd name="connsiteY11-274" fmla="*/ 0 h 1882"/>
              <a:gd name="connsiteX12-275" fmla="*/ 2880 w 4571"/>
              <a:gd name="connsiteY12-276" fmla="*/ 0 h 1882"/>
              <a:gd name="connsiteX13-277" fmla="*/ 4571 w 4571"/>
              <a:gd name="connsiteY13-278" fmla="*/ 1882 h 1882"/>
              <a:gd name="connsiteX0-279" fmla="*/ 2981 w 2981"/>
              <a:gd name="connsiteY0-280" fmla="*/ 1830 h 1830"/>
              <a:gd name="connsiteX1-281" fmla="*/ 0 w 2981"/>
              <a:gd name="connsiteY1-282" fmla="*/ 1824 h 1830"/>
              <a:gd name="connsiteX2-283" fmla="*/ 0 w 2981"/>
              <a:gd name="connsiteY2-284" fmla="*/ 1776 h 1830"/>
              <a:gd name="connsiteX3-285" fmla="*/ 0 w 2981"/>
              <a:gd name="connsiteY3-286" fmla="*/ 1152 h 1830"/>
              <a:gd name="connsiteX4-287" fmla="*/ 576 w 2981"/>
              <a:gd name="connsiteY4-288" fmla="*/ 1152 h 1830"/>
              <a:gd name="connsiteX5-289" fmla="*/ 576 w 2981"/>
              <a:gd name="connsiteY5-290" fmla="*/ 864 h 1830"/>
              <a:gd name="connsiteX6-291" fmla="*/ 1152 w 2981"/>
              <a:gd name="connsiteY6-292" fmla="*/ 864 h 1830"/>
              <a:gd name="connsiteX7-293" fmla="*/ 1152 w 2981"/>
              <a:gd name="connsiteY7-294" fmla="*/ 576 h 1830"/>
              <a:gd name="connsiteX8-295" fmla="*/ 1728 w 2981"/>
              <a:gd name="connsiteY8-296" fmla="*/ 576 h 1830"/>
              <a:gd name="connsiteX9-297" fmla="*/ 1728 w 2981"/>
              <a:gd name="connsiteY9-298" fmla="*/ 288 h 1830"/>
              <a:gd name="connsiteX10-299" fmla="*/ 2304 w 2981"/>
              <a:gd name="connsiteY10-300" fmla="*/ 288 h 1830"/>
              <a:gd name="connsiteX11-301" fmla="*/ 2304 w 2981"/>
              <a:gd name="connsiteY11-302" fmla="*/ 0 h 1830"/>
              <a:gd name="connsiteX12-303" fmla="*/ 2880 w 2981"/>
              <a:gd name="connsiteY12-304" fmla="*/ 0 h 1830"/>
              <a:gd name="connsiteX0-305" fmla="*/ 2981 w 2983"/>
              <a:gd name="connsiteY0-306" fmla="*/ 1830 h 1830"/>
              <a:gd name="connsiteX1-307" fmla="*/ 0 w 2983"/>
              <a:gd name="connsiteY1-308" fmla="*/ 1824 h 1830"/>
              <a:gd name="connsiteX2-309" fmla="*/ 0 w 2983"/>
              <a:gd name="connsiteY2-310" fmla="*/ 1776 h 1830"/>
              <a:gd name="connsiteX3-311" fmla="*/ 0 w 2983"/>
              <a:gd name="connsiteY3-312" fmla="*/ 1152 h 1830"/>
              <a:gd name="connsiteX4-313" fmla="*/ 576 w 2983"/>
              <a:gd name="connsiteY4-314" fmla="*/ 1152 h 1830"/>
              <a:gd name="connsiteX5-315" fmla="*/ 576 w 2983"/>
              <a:gd name="connsiteY5-316" fmla="*/ 864 h 1830"/>
              <a:gd name="connsiteX6-317" fmla="*/ 1152 w 2983"/>
              <a:gd name="connsiteY6-318" fmla="*/ 864 h 1830"/>
              <a:gd name="connsiteX7-319" fmla="*/ 1152 w 2983"/>
              <a:gd name="connsiteY7-320" fmla="*/ 576 h 1830"/>
              <a:gd name="connsiteX8-321" fmla="*/ 1728 w 2983"/>
              <a:gd name="connsiteY8-322" fmla="*/ 576 h 1830"/>
              <a:gd name="connsiteX9-323" fmla="*/ 1728 w 2983"/>
              <a:gd name="connsiteY9-324" fmla="*/ 288 h 1830"/>
              <a:gd name="connsiteX10-325" fmla="*/ 2304 w 2983"/>
              <a:gd name="connsiteY10-326" fmla="*/ 288 h 1830"/>
              <a:gd name="connsiteX11-327" fmla="*/ 2304 w 2983"/>
              <a:gd name="connsiteY11-328" fmla="*/ 0 h 1830"/>
              <a:gd name="connsiteX12-329" fmla="*/ 2983 w 2983"/>
              <a:gd name="connsiteY12-330" fmla="*/ 0 h 1830"/>
              <a:gd name="connsiteX0-331" fmla="*/ 2981 w 2983"/>
              <a:gd name="connsiteY0-332" fmla="*/ 1830 h 1830"/>
              <a:gd name="connsiteX1-333" fmla="*/ 0 w 2983"/>
              <a:gd name="connsiteY1-334" fmla="*/ 1824 h 1830"/>
              <a:gd name="connsiteX2-335" fmla="*/ 0 w 2983"/>
              <a:gd name="connsiteY2-336" fmla="*/ 1776 h 1830"/>
              <a:gd name="connsiteX3-337" fmla="*/ 0 w 2983"/>
              <a:gd name="connsiteY3-338" fmla="*/ 1152 h 1830"/>
              <a:gd name="connsiteX4-339" fmla="*/ 576 w 2983"/>
              <a:gd name="connsiteY4-340" fmla="*/ 1152 h 1830"/>
              <a:gd name="connsiteX5-341" fmla="*/ 576 w 2983"/>
              <a:gd name="connsiteY5-342" fmla="*/ 864 h 1830"/>
              <a:gd name="connsiteX6-343" fmla="*/ 1152 w 2983"/>
              <a:gd name="connsiteY6-344" fmla="*/ 864 h 1830"/>
              <a:gd name="connsiteX7-345" fmla="*/ 1152 w 2983"/>
              <a:gd name="connsiteY7-346" fmla="*/ 576 h 1830"/>
              <a:gd name="connsiteX8-347" fmla="*/ 1728 w 2983"/>
              <a:gd name="connsiteY8-348" fmla="*/ 576 h 1830"/>
              <a:gd name="connsiteX9-349" fmla="*/ 1728 w 2983"/>
              <a:gd name="connsiteY9-350" fmla="*/ 288 h 1830"/>
              <a:gd name="connsiteX10-351" fmla="*/ 2304 w 2983"/>
              <a:gd name="connsiteY10-352" fmla="*/ 288 h 1830"/>
              <a:gd name="connsiteX11-353" fmla="*/ 2304 w 2983"/>
              <a:gd name="connsiteY11-354" fmla="*/ 0 h 1830"/>
              <a:gd name="connsiteX12-355" fmla="*/ 2983 w 2983"/>
              <a:gd name="connsiteY12-356" fmla="*/ 0 h 1830"/>
              <a:gd name="connsiteX0-357" fmla="*/ 2989 w 2991"/>
              <a:gd name="connsiteY0-358" fmla="*/ 1830 h 1830"/>
              <a:gd name="connsiteX1-359" fmla="*/ 8 w 2991"/>
              <a:gd name="connsiteY1-360" fmla="*/ 1824 h 1830"/>
              <a:gd name="connsiteX2-361" fmla="*/ 0 w 2991"/>
              <a:gd name="connsiteY2-362" fmla="*/ 1557 h 1830"/>
              <a:gd name="connsiteX3-363" fmla="*/ 8 w 2991"/>
              <a:gd name="connsiteY3-364" fmla="*/ 1776 h 1830"/>
              <a:gd name="connsiteX4-365" fmla="*/ 8 w 2991"/>
              <a:gd name="connsiteY4-366" fmla="*/ 1152 h 1830"/>
              <a:gd name="connsiteX5-367" fmla="*/ 584 w 2991"/>
              <a:gd name="connsiteY5-368" fmla="*/ 1152 h 1830"/>
              <a:gd name="connsiteX6-369" fmla="*/ 584 w 2991"/>
              <a:gd name="connsiteY6-370" fmla="*/ 864 h 1830"/>
              <a:gd name="connsiteX7-371" fmla="*/ 1160 w 2991"/>
              <a:gd name="connsiteY7-372" fmla="*/ 864 h 1830"/>
              <a:gd name="connsiteX8-373" fmla="*/ 1160 w 2991"/>
              <a:gd name="connsiteY8-374" fmla="*/ 576 h 1830"/>
              <a:gd name="connsiteX9-375" fmla="*/ 1736 w 2991"/>
              <a:gd name="connsiteY9-376" fmla="*/ 576 h 1830"/>
              <a:gd name="connsiteX10-377" fmla="*/ 1736 w 2991"/>
              <a:gd name="connsiteY10-378" fmla="*/ 288 h 1830"/>
              <a:gd name="connsiteX11-379" fmla="*/ 2312 w 2991"/>
              <a:gd name="connsiteY11-380" fmla="*/ 288 h 1830"/>
              <a:gd name="connsiteX12-381" fmla="*/ 2312 w 2991"/>
              <a:gd name="connsiteY12-382" fmla="*/ 0 h 1830"/>
              <a:gd name="connsiteX13-383" fmla="*/ 2991 w 2991"/>
              <a:gd name="connsiteY13-384" fmla="*/ 0 h 18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991" h="1830">
                <a:moveTo>
                  <a:pt x="2989" y="1830"/>
                </a:moveTo>
                <a:lnTo>
                  <a:pt x="8" y="1824"/>
                </a:lnTo>
                <a:cubicBezTo>
                  <a:pt x="5" y="1822"/>
                  <a:pt x="3" y="1559"/>
                  <a:pt x="0" y="1557"/>
                </a:cubicBezTo>
                <a:cubicBezTo>
                  <a:pt x="3" y="1543"/>
                  <a:pt x="5" y="1790"/>
                  <a:pt x="8" y="1776"/>
                </a:cubicBezTo>
                <a:lnTo>
                  <a:pt x="8" y="1152"/>
                </a:lnTo>
                <a:lnTo>
                  <a:pt x="584" y="1152"/>
                </a:lnTo>
                <a:lnTo>
                  <a:pt x="584" y="864"/>
                </a:lnTo>
                <a:lnTo>
                  <a:pt x="1160" y="864"/>
                </a:lnTo>
                <a:lnTo>
                  <a:pt x="1160" y="576"/>
                </a:lnTo>
                <a:lnTo>
                  <a:pt x="1736" y="576"/>
                </a:lnTo>
                <a:lnTo>
                  <a:pt x="1736" y="288"/>
                </a:lnTo>
                <a:lnTo>
                  <a:pt x="2312" y="288"/>
                </a:lnTo>
                <a:lnTo>
                  <a:pt x="2312" y="0"/>
                </a:lnTo>
                <a:lnTo>
                  <a:pt x="2991" y="0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8517" y="5033365"/>
            <a:ext cx="990600" cy="609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1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68673" y="4540652"/>
            <a:ext cx="990600" cy="609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18829" y="4047939"/>
            <a:ext cx="990600" cy="609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3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768985" y="3555226"/>
            <a:ext cx="990600" cy="609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4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019142" y="3062513"/>
            <a:ext cx="990600" cy="609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5</a:t>
            </a:r>
          </a:p>
        </p:txBody>
      </p:sp>
      <p:pic>
        <p:nvPicPr>
          <p:cNvPr id="9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417" y="3327821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105" y="2851958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036" y="2358275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018" y="3837212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443" y="4966290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3"/>
          <p:cNvSpPr>
            <a:spLocks noChangeArrowheads="1"/>
          </p:cNvSpPr>
          <p:nvPr/>
        </p:nvSpPr>
        <p:spPr bwMode="auto">
          <a:xfrm>
            <a:off x="6876142" y="5653313"/>
            <a:ext cx="381000" cy="3048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/>
            </a:endParaRPr>
          </a:p>
        </p:txBody>
      </p:sp>
      <p:sp>
        <p:nvSpPr>
          <p:cNvPr id="15" name="Text Box 260"/>
          <p:cNvSpPr txBox="1">
            <a:spLocks noChangeArrowheads="1"/>
          </p:cNvSpPr>
          <p:nvPr/>
        </p:nvSpPr>
        <p:spPr bwMode="auto">
          <a:xfrm>
            <a:off x="7386522" y="4944513"/>
            <a:ext cx="2281353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2286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与</a:t>
            </a: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1-3</a:t>
            </a:r>
            <a:r>
              <a:rPr lang="zh-TW" altLang="en-US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人谈话</a:t>
            </a: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Talk/Call 1-3 </a:t>
            </a:r>
            <a:r>
              <a:rPr lang="en-US" altLang="zh-TW" sz="1200" u="none" dirty="0" err="1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pax</a:t>
            </a:r>
            <a:endParaRPr lang="en-US" sz="1200" u="none" dirty="0">
              <a:solidFill>
                <a:srgbClr val="FFFCF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订下一个约会</a:t>
            </a: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Book 1 </a:t>
            </a:r>
            <a:r>
              <a:rPr lang="en-US" altLang="zh-TW" sz="1200" u="none" dirty="0" err="1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Appt</a:t>
            </a:r>
            <a:endParaRPr lang="en-US" altLang="zh-TW" sz="1200" u="none" dirty="0">
              <a:solidFill>
                <a:srgbClr val="FFFCF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将</a:t>
            </a: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位潜在顾客加入名单</a:t>
            </a: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u="none" dirty="0">
                <a:solidFill>
                  <a:srgbClr val="FFFC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Add 2 possibilities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822842" y="452914"/>
            <a:ext cx="2377630" cy="2378076"/>
            <a:chOff x="7822842" y="452914"/>
            <a:chExt cx="2377630" cy="2378076"/>
          </a:xfrm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7822842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052639" y="1404818"/>
              <a:ext cx="1914206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与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5-15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人谈话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订下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5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个约会 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将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10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位潜在顾客加入名单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u="none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085642" y="1038105"/>
              <a:ext cx="1848199" cy="3206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4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每周目标</a:t>
              </a:r>
              <a:endParaRPr lang="en-US" sz="14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0" name="Text Box 259"/>
          <p:cNvSpPr txBox="1">
            <a:spLocks noChangeArrowheads="1"/>
          </p:cNvSpPr>
          <p:nvPr/>
        </p:nvSpPr>
        <p:spPr bwMode="auto">
          <a:xfrm>
            <a:off x="446765" y="1409226"/>
            <a:ext cx="6293645" cy="12464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目标阶梯：每周</a:t>
            </a:r>
            <a:r>
              <a:rPr lang="zh-CN" altLang="en-US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达</a:t>
            </a:r>
            <a:r>
              <a:rPr lang="zh-TW" altLang="en-US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到</a:t>
            </a:r>
            <a:r>
              <a:rPr lang="en-US" altLang="zh-TW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RM8,400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u="none" dirty="0">
                <a:solidFill>
                  <a:srgbClr val="9F0052"/>
                </a:solidFill>
                <a:latin typeface="Calibri" panose="020F0502020204030204"/>
              </a:rPr>
              <a:t>Goal Staircase to RM8,400/week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68875" y="4944513"/>
            <a:ext cx="2492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</a:t>
            </a:r>
            <a:r>
              <a:rPr lang="zh-CN" altLang="en-US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群</a:t>
            </a:r>
            <a:r>
              <a:rPr lang="zh-TW" altLang="en-US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媒体</a:t>
            </a:r>
            <a:r>
              <a:rPr lang="en-US" altLang="zh-TW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Social Media</a:t>
            </a:r>
            <a:endParaRPr lang="en-US" sz="1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朗读目标宣言</a:t>
            </a:r>
            <a:endParaRPr lang="en-US" altLang="zh-TW" sz="1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Read Goa Statement</a:t>
            </a:r>
            <a:endParaRPr lang="en-US" sz="1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聆聴录音资料</a:t>
            </a:r>
            <a:r>
              <a:rPr lang="en-US" altLang="zh-TW" sz="12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Listen to Audio</a:t>
            </a:r>
            <a:endParaRPr lang="en-US" sz="1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78943" y="4393984"/>
            <a:ext cx="236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2000" b="1" dirty="0">
                <a:ln w="3175">
                  <a:solidFill>
                    <a:prstClr val="white"/>
                  </a:solidFill>
                </a:ln>
                <a:solidFill>
                  <a:srgbClr val="C5A54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每日</a:t>
            </a:r>
            <a:r>
              <a:rPr lang="en-US" altLang="zh-TW" sz="2000" b="1" dirty="0">
                <a:ln w="3175">
                  <a:solidFill>
                    <a:prstClr val="white"/>
                  </a:solidFill>
                </a:ln>
                <a:solidFill>
                  <a:srgbClr val="C5A54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DAILY Steps</a:t>
            </a:r>
            <a:endParaRPr lang="en-US" sz="2000" b="1" dirty="0">
              <a:ln w="3175">
                <a:solidFill>
                  <a:prstClr val="white"/>
                </a:solidFill>
              </a:ln>
              <a:solidFill>
                <a:srgbClr val="C5A54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5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9799B-FF79-F24F-B7D7-A690989B9B65}"/>
              </a:ext>
            </a:extLst>
          </p:cNvPr>
          <p:cNvSpPr txBox="1"/>
          <p:nvPr/>
        </p:nvSpPr>
        <p:spPr>
          <a:xfrm>
            <a:off x="1439056" y="1618936"/>
            <a:ext cx="924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如果可以选择</a:t>
            </a:r>
            <a:r>
              <a:rPr lang="zh-CN" altLang="en-US" dirty="0"/>
              <a:t>，您想要每一天都可以拥有多少时间来做自己喜欢的事情？（名字 ，时间）</a:t>
            </a:r>
            <a:endParaRPr lang="en-SG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3F18C-0229-9A42-87ED-D534427C7341}"/>
              </a:ext>
            </a:extLst>
          </p:cNvPr>
          <p:cNvSpPr txBox="1"/>
          <p:nvPr/>
        </p:nvSpPr>
        <p:spPr>
          <a:xfrm>
            <a:off x="1439056" y="2983043"/>
            <a:ext cx="8304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目前您可以挤出来的时间是多少</a:t>
            </a:r>
            <a:r>
              <a:rPr lang="zh-CN" altLang="en-US" dirty="0"/>
              <a:t>？ （平均每一天）</a:t>
            </a:r>
            <a:endParaRPr lang="en-US" altLang="zh-CN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5 </a:t>
            </a:r>
            <a:r>
              <a:rPr lang="en-US" dirty="0" err="1"/>
              <a:t>个小时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altLang="zh-CN" dirty="0"/>
              <a:t>4</a:t>
            </a:r>
            <a:r>
              <a:rPr lang="zh-CN" altLang="en-US" dirty="0"/>
              <a:t> 个小时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en-US" altLang="zh-CN" dirty="0"/>
              <a:t>3</a:t>
            </a:r>
            <a:r>
              <a:rPr lang="zh-CN" altLang="en-US" dirty="0"/>
              <a:t> 个小时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en-US" altLang="zh-CN" dirty="0"/>
              <a:t>2</a:t>
            </a:r>
            <a:r>
              <a:rPr lang="zh-CN" altLang="en-US" dirty="0"/>
              <a:t> 个小时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en-US" altLang="zh-CN" dirty="0"/>
              <a:t>45</a:t>
            </a:r>
            <a:r>
              <a:rPr lang="zh-CN" altLang="en-US" dirty="0"/>
              <a:t> 分钟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zh-CN" altLang="en-US" dirty="0"/>
              <a:t>半个小时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en-US" altLang="zh-CN" dirty="0"/>
              <a:t>15</a:t>
            </a:r>
            <a:r>
              <a:rPr lang="zh-CN" altLang="en-US" dirty="0"/>
              <a:t> 分钟</a:t>
            </a:r>
            <a:endParaRPr lang="en-SG" altLang="zh-CN" dirty="0"/>
          </a:p>
          <a:p>
            <a:pPr marL="342900" indent="-342900">
              <a:buAutoNum type="arabicParenR"/>
            </a:pPr>
            <a:r>
              <a:rPr lang="zh-CN" altLang="en-US" dirty="0"/>
              <a:t>完全不能</a:t>
            </a:r>
            <a:endParaRPr lang="en-SG" altLang="zh-CN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5F1F-84DB-974C-BFF0-67ED97424D78}"/>
              </a:ext>
            </a:extLst>
          </p:cNvPr>
          <p:cNvSpPr txBox="1"/>
          <p:nvPr/>
        </p:nvSpPr>
        <p:spPr>
          <a:xfrm>
            <a:off x="1439057" y="2353452"/>
            <a:ext cx="887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您看电视</a:t>
            </a:r>
            <a:r>
              <a:rPr lang="zh-CN" altLang="en-US" dirty="0"/>
              <a:t>、陪孩子玩、去看父母的时间、陪老公一起购物 </a:t>
            </a:r>
            <a:r>
              <a:rPr lang="en-US" altLang="zh-CN" dirty="0"/>
              <a:t>….. </a:t>
            </a:r>
            <a:r>
              <a:rPr lang="zh-CN" altLang="en-US" dirty="0"/>
              <a:t> 有多少？（平均每一天）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DDB38-B5B3-1342-8E2A-72735215F064}"/>
              </a:ext>
            </a:extLst>
          </p:cNvPr>
          <p:cNvSpPr txBox="1"/>
          <p:nvPr/>
        </p:nvSpPr>
        <p:spPr>
          <a:xfrm>
            <a:off x="1469037" y="56962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玩个时间测试游戏</a:t>
            </a:r>
            <a:r>
              <a:rPr lang="zh-CN" altLang="en-US" sz="2800" dirty="0">
                <a:solidFill>
                  <a:srgbClr val="0070C0"/>
                </a:solidFill>
              </a:rPr>
              <a:t>：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9639" y="380097"/>
            <a:ext cx="6379485" cy="8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cap="all" spc="-150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rPr>
              <a:t>每周行动</a:t>
            </a:r>
            <a:r>
              <a:rPr lang="en-US" altLang="zh-TW" sz="4000" b="1" cap="all" spc="-150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rPr>
              <a:t> / Weekly steps</a:t>
            </a:r>
            <a:endParaRPr lang="en-US" sz="4000" b="1" cap="all" spc="-150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S PGothic" panose="020B0600070205080204" pitchFamily="34" charset="-128"/>
            </a:endParaRPr>
          </a:p>
        </p:txBody>
      </p:sp>
      <p:grpSp>
        <p:nvGrpSpPr>
          <p:cNvPr id="23" name="Group 53"/>
          <p:cNvGrpSpPr/>
          <p:nvPr/>
        </p:nvGrpSpPr>
        <p:grpSpPr bwMode="auto">
          <a:xfrm>
            <a:off x="3952760" y="3646876"/>
            <a:ext cx="1687513" cy="1113151"/>
            <a:chOff x="956" y="2526"/>
            <a:chExt cx="1063" cy="576"/>
          </a:xfrm>
          <a:effectLst/>
        </p:grpSpPr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1104" y="2526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endParaRPr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956" y="2622"/>
              <a:ext cx="1063" cy="3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每周目标</a:t>
              </a:r>
              <a:endParaRPr lang="en-US" sz="1400" u="none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6" name="Group 53"/>
          <p:cNvGrpSpPr/>
          <p:nvPr/>
        </p:nvGrpSpPr>
        <p:grpSpPr bwMode="auto">
          <a:xfrm>
            <a:off x="7394461" y="1678310"/>
            <a:ext cx="1687513" cy="1113153"/>
            <a:chOff x="953" y="2581"/>
            <a:chExt cx="1063" cy="576"/>
          </a:xfrm>
          <a:effectLst/>
        </p:grpSpPr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>
              <a:off x="1122" y="2581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endParaRP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953" y="2686"/>
              <a:ext cx="1063" cy="3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每周目标</a:t>
              </a:r>
              <a:endParaRPr lang="en-US" sz="1400" u="none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9" name="Group 53"/>
          <p:cNvGrpSpPr/>
          <p:nvPr/>
        </p:nvGrpSpPr>
        <p:grpSpPr bwMode="auto">
          <a:xfrm>
            <a:off x="5778383" y="2596653"/>
            <a:ext cx="1687513" cy="1113151"/>
            <a:chOff x="957" y="2636"/>
            <a:chExt cx="1063" cy="576"/>
          </a:xfrm>
          <a:effectLst/>
        </p:grpSpPr>
        <p:sp>
          <p:nvSpPr>
            <p:cNvPr id="30" name="AutoShape 54"/>
            <p:cNvSpPr>
              <a:spLocks noChangeArrowheads="1"/>
            </p:cNvSpPr>
            <p:nvPr/>
          </p:nvSpPr>
          <p:spPr bwMode="auto">
            <a:xfrm>
              <a:off x="1122" y="2636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S PGothic" panose="020B0600070205080204" pitchFamily="34" charset="-128"/>
              </a:endParaRPr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957" y="2712"/>
              <a:ext cx="1063" cy="3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每周目标</a:t>
              </a:r>
              <a:endParaRPr lang="en-US" sz="1400" u="none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32" name="Group 112"/>
          <p:cNvGrpSpPr/>
          <p:nvPr/>
        </p:nvGrpSpPr>
        <p:grpSpPr bwMode="auto">
          <a:xfrm>
            <a:off x="3179646" y="2267509"/>
            <a:ext cx="6969125" cy="4048125"/>
            <a:chOff x="1049009" y="2428875"/>
            <a:chExt cx="6969783" cy="4048125"/>
          </a:xfrm>
          <a:solidFill>
            <a:schemeClr val="accent2"/>
          </a:solidFill>
          <a:effectLst/>
        </p:grpSpPr>
        <p:grpSp>
          <p:nvGrpSpPr>
            <p:cNvPr id="33" name="Group 103"/>
            <p:cNvGrpSpPr/>
            <p:nvPr/>
          </p:nvGrpSpPr>
          <p:grpSpPr bwMode="auto">
            <a:xfrm>
              <a:off x="1049009" y="5400675"/>
              <a:ext cx="1770229" cy="1076325"/>
              <a:chOff x="574018" y="5400675"/>
              <a:chExt cx="1770229" cy="1076325"/>
            </a:xfrm>
            <a:grpFill/>
          </p:grpSpPr>
          <p:sp>
            <p:nvSpPr>
              <p:cNvPr id="52" name="Freeform 7"/>
              <p:cNvSpPr/>
              <p:nvPr/>
            </p:nvSpPr>
            <p:spPr bwMode="auto">
              <a:xfrm>
                <a:off x="574018" y="5400675"/>
                <a:ext cx="1770229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-1" fmla="*/ 0 w 4549"/>
                  <a:gd name="connsiteY0-2" fmla="*/ 2352 h 2400"/>
                  <a:gd name="connsiteX1-3" fmla="*/ 0 w 4549"/>
                  <a:gd name="connsiteY1-4" fmla="*/ 1728 h 2400"/>
                  <a:gd name="connsiteX2-5" fmla="*/ 576 w 4549"/>
                  <a:gd name="connsiteY2-6" fmla="*/ 1728 h 2400"/>
                  <a:gd name="connsiteX3-7" fmla="*/ 576 w 4549"/>
                  <a:gd name="connsiteY3-8" fmla="*/ 1440 h 2400"/>
                  <a:gd name="connsiteX4-9" fmla="*/ 1152 w 4549"/>
                  <a:gd name="connsiteY4-10" fmla="*/ 1440 h 2400"/>
                  <a:gd name="connsiteX5-11" fmla="*/ 1152 w 4549"/>
                  <a:gd name="connsiteY5-12" fmla="*/ 1152 h 2400"/>
                  <a:gd name="connsiteX6-13" fmla="*/ 1728 w 4549"/>
                  <a:gd name="connsiteY6-14" fmla="*/ 1152 h 2400"/>
                  <a:gd name="connsiteX7-15" fmla="*/ 1728 w 4549"/>
                  <a:gd name="connsiteY7-16" fmla="*/ 864 h 2400"/>
                  <a:gd name="connsiteX8-17" fmla="*/ 2304 w 4549"/>
                  <a:gd name="connsiteY8-18" fmla="*/ 864 h 2400"/>
                  <a:gd name="connsiteX9-19" fmla="*/ 2304 w 4549"/>
                  <a:gd name="connsiteY9-20" fmla="*/ 576 h 2400"/>
                  <a:gd name="connsiteX10-21" fmla="*/ 2880 w 4549"/>
                  <a:gd name="connsiteY10-22" fmla="*/ 576 h 2400"/>
                  <a:gd name="connsiteX11-23" fmla="*/ 2880 w 4549"/>
                  <a:gd name="connsiteY11-24" fmla="*/ 288 h 2400"/>
                  <a:gd name="connsiteX12-25" fmla="*/ 3456 w 4549"/>
                  <a:gd name="connsiteY12-26" fmla="*/ 288 h 2400"/>
                  <a:gd name="connsiteX13-27" fmla="*/ 3456 w 4549"/>
                  <a:gd name="connsiteY13-28" fmla="*/ 0 h 2400"/>
                  <a:gd name="connsiteX14-29" fmla="*/ 4549 w 4549"/>
                  <a:gd name="connsiteY14-30" fmla="*/ 29 h 2400"/>
                  <a:gd name="connsiteX15-31" fmla="*/ 4512 w 4549"/>
                  <a:gd name="connsiteY15-32" fmla="*/ 2400 h 2400"/>
                  <a:gd name="connsiteX16-33" fmla="*/ 0 w 4549"/>
                  <a:gd name="connsiteY16-34" fmla="*/ 2400 h 2400"/>
                  <a:gd name="connsiteX17" fmla="*/ 0 w 4549"/>
                  <a:gd name="connsiteY17" fmla="*/ 2352 h 2400"/>
                  <a:gd name="connsiteX0-35" fmla="*/ 4549 w 4549"/>
                  <a:gd name="connsiteY0-36" fmla="*/ 0 h 2371"/>
                  <a:gd name="connsiteX1-37" fmla="*/ 4512 w 4549"/>
                  <a:gd name="connsiteY1-38" fmla="*/ 2371 h 2371"/>
                  <a:gd name="connsiteX2-39" fmla="*/ 0 w 4549"/>
                  <a:gd name="connsiteY2-40" fmla="*/ 2371 h 2371"/>
                  <a:gd name="connsiteX3-41" fmla="*/ 0 w 4549"/>
                  <a:gd name="connsiteY3-42" fmla="*/ 2323 h 2371"/>
                  <a:gd name="connsiteX4-43" fmla="*/ 0 w 4549"/>
                  <a:gd name="connsiteY4-44" fmla="*/ 1699 h 2371"/>
                  <a:gd name="connsiteX5-45" fmla="*/ 576 w 4549"/>
                  <a:gd name="connsiteY5-46" fmla="*/ 1699 h 2371"/>
                  <a:gd name="connsiteX6-47" fmla="*/ 576 w 4549"/>
                  <a:gd name="connsiteY6-48" fmla="*/ 1411 h 2371"/>
                  <a:gd name="connsiteX7-49" fmla="*/ 1152 w 4549"/>
                  <a:gd name="connsiteY7-50" fmla="*/ 1411 h 2371"/>
                  <a:gd name="connsiteX8-51" fmla="*/ 1152 w 4549"/>
                  <a:gd name="connsiteY8-52" fmla="*/ 1123 h 2371"/>
                  <a:gd name="connsiteX9-53" fmla="*/ 1728 w 4549"/>
                  <a:gd name="connsiteY9-54" fmla="*/ 1123 h 2371"/>
                  <a:gd name="connsiteX10-55" fmla="*/ 1728 w 4549"/>
                  <a:gd name="connsiteY10-56" fmla="*/ 835 h 2371"/>
                  <a:gd name="connsiteX11-57" fmla="*/ 2304 w 4549"/>
                  <a:gd name="connsiteY11-58" fmla="*/ 835 h 2371"/>
                  <a:gd name="connsiteX12-59" fmla="*/ 2304 w 4549"/>
                  <a:gd name="connsiteY12-60" fmla="*/ 547 h 2371"/>
                  <a:gd name="connsiteX13-61" fmla="*/ 2880 w 4549"/>
                  <a:gd name="connsiteY13-62" fmla="*/ 547 h 2371"/>
                  <a:gd name="connsiteX14-63" fmla="*/ 2880 w 4549"/>
                  <a:gd name="connsiteY14-64" fmla="*/ 259 h 2371"/>
                  <a:gd name="connsiteX15-65" fmla="*/ 3456 w 4549"/>
                  <a:gd name="connsiteY15-66" fmla="*/ 259 h 2371"/>
                  <a:gd name="connsiteX16-67" fmla="*/ 3515 w 4549"/>
                  <a:gd name="connsiteY16-68" fmla="*/ 29 h 2371"/>
                  <a:gd name="connsiteX0-69" fmla="*/ 4549 w 4549"/>
                  <a:gd name="connsiteY0-70" fmla="*/ 0 h 2371"/>
                  <a:gd name="connsiteX1-71" fmla="*/ 4512 w 4549"/>
                  <a:gd name="connsiteY1-72" fmla="*/ 2371 h 2371"/>
                  <a:gd name="connsiteX2-73" fmla="*/ 0 w 4549"/>
                  <a:gd name="connsiteY2-74" fmla="*/ 2371 h 2371"/>
                  <a:gd name="connsiteX3-75" fmla="*/ 0 w 4549"/>
                  <a:gd name="connsiteY3-76" fmla="*/ 2323 h 2371"/>
                  <a:gd name="connsiteX4-77" fmla="*/ 0 w 4549"/>
                  <a:gd name="connsiteY4-78" fmla="*/ 1699 h 2371"/>
                  <a:gd name="connsiteX5-79" fmla="*/ 576 w 4549"/>
                  <a:gd name="connsiteY5-80" fmla="*/ 1699 h 2371"/>
                  <a:gd name="connsiteX6-81" fmla="*/ 576 w 4549"/>
                  <a:gd name="connsiteY6-82" fmla="*/ 1411 h 2371"/>
                  <a:gd name="connsiteX7-83" fmla="*/ 1152 w 4549"/>
                  <a:gd name="connsiteY7-84" fmla="*/ 1411 h 2371"/>
                  <a:gd name="connsiteX8-85" fmla="*/ 1152 w 4549"/>
                  <a:gd name="connsiteY8-86" fmla="*/ 1123 h 2371"/>
                  <a:gd name="connsiteX9-87" fmla="*/ 1728 w 4549"/>
                  <a:gd name="connsiteY9-88" fmla="*/ 1123 h 2371"/>
                  <a:gd name="connsiteX10-89" fmla="*/ 1728 w 4549"/>
                  <a:gd name="connsiteY10-90" fmla="*/ 835 h 2371"/>
                  <a:gd name="connsiteX11-91" fmla="*/ 2304 w 4549"/>
                  <a:gd name="connsiteY11-92" fmla="*/ 835 h 2371"/>
                  <a:gd name="connsiteX12-93" fmla="*/ 2304 w 4549"/>
                  <a:gd name="connsiteY12-94" fmla="*/ 547 h 2371"/>
                  <a:gd name="connsiteX13-95" fmla="*/ 2880 w 4549"/>
                  <a:gd name="connsiteY13-96" fmla="*/ 547 h 2371"/>
                  <a:gd name="connsiteX14-97" fmla="*/ 2880 w 4549"/>
                  <a:gd name="connsiteY14-98" fmla="*/ 259 h 2371"/>
                  <a:gd name="connsiteX15-99" fmla="*/ 3456 w 4549"/>
                  <a:gd name="connsiteY15-100" fmla="*/ 259 h 2371"/>
                  <a:gd name="connsiteX0-101" fmla="*/ 4549 w 4549"/>
                  <a:gd name="connsiteY0-102" fmla="*/ 0 h 2371"/>
                  <a:gd name="connsiteX1-103" fmla="*/ 4512 w 4549"/>
                  <a:gd name="connsiteY1-104" fmla="*/ 2371 h 2371"/>
                  <a:gd name="connsiteX2-105" fmla="*/ 0 w 4549"/>
                  <a:gd name="connsiteY2-106" fmla="*/ 2371 h 2371"/>
                  <a:gd name="connsiteX3-107" fmla="*/ 0 w 4549"/>
                  <a:gd name="connsiteY3-108" fmla="*/ 2323 h 2371"/>
                  <a:gd name="connsiteX4-109" fmla="*/ 0 w 4549"/>
                  <a:gd name="connsiteY4-110" fmla="*/ 1699 h 2371"/>
                  <a:gd name="connsiteX5-111" fmla="*/ 576 w 4549"/>
                  <a:gd name="connsiteY5-112" fmla="*/ 1699 h 2371"/>
                  <a:gd name="connsiteX6-113" fmla="*/ 576 w 4549"/>
                  <a:gd name="connsiteY6-114" fmla="*/ 1411 h 2371"/>
                  <a:gd name="connsiteX7-115" fmla="*/ 1152 w 4549"/>
                  <a:gd name="connsiteY7-116" fmla="*/ 1411 h 2371"/>
                  <a:gd name="connsiteX8-117" fmla="*/ 1152 w 4549"/>
                  <a:gd name="connsiteY8-118" fmla="*/ 1123 h 2371"/>
                  <a:gd name="connsiteX9-119" fmla="*/ 1728 w 4549"/>
                  <a:gd name="connsiteY9-120" fmla="*/ 1123 h 2371"/>
                  <a:gd name="connsiteX10-121" fmla="*/ 1728 w 4549"/>
                  <a:gd name="connsiteY10-122" fmla="*/ 835 h 2371"/>
                  <a:gd name="connsiteX11-123" fmla="*/ 2304 w 4549"/>
                  <a:gd name="connsiteY11-124" fmla="*/ 835 h 2371"/>
                  <a:gd name="connsiteX12-125" fmla="*/ 2304 w 4549"/>
                  <a:gd name="connsiteY12-126" fmla="*/ 547 h 2371"/>
                  <a:gd name="connsiteX13-127" fmla="*/ 2880 w 4549"/>
                  <a:gd name="connsiteY13-128" fmla="*/ 547 h 2371"/>
                  <a:gd name="connsiteX14-129" fmla="*/ 3456 w 4549"/>
                  <a:gd name="connsiteY14-130" fmla="*/ 259 h 2371"/>
                  <a:gd name="connsiteX0-131" fmla="*/ 4549 w 4549"/>
                  <a:gd name="connsiteY0-132" fmla="*/ 0 h 2371"/>
                  <a:gd name="connsiteX1-133" fmla="*/ 4512 w 4549"/>
                  <a:gd name="connsiteY1-134" fmla="*/ 2371 h 2371"/>
                  <a:gd name="connsiteX2-135" fmla="*/ 0 w 4549"/>
                  <a:gd name="connsiteY2-136" fmla="*/ 2371 h 2371"/>
                  <a:gd name="connsiteX3-137" fmla="*/ 0 w 4549"/>
                  <a:gd name="connsiteY3-138" fmla="*/ 2323 h 2371"/>
                  <a:gd name="connsiteX4-139" fmla="*/ 0 w 4549"/>
                  <a:gd name="connsiteY4-140" fmla="*/ 1699 h 2371"/>
                  <a:gd name="connsiteX5-141" fmla="*/ 576 w 4549"/>
                  <a:gd name="connsiteY5-142" fmla="*/ 1699 h 2371"/>
                  <a:gd name="connsiteX6-143" fmla="*/ 576 w 4549"/>
                  <a:gd name="connsiteY6-144" fmla="*/ 1411 h 2371"/>
                  <a:gd name="connsiteX7-145" fmla="*/ 1152 w 4549"/>
                  <a:gd name="connsiteY7-146" fmla="*/ 1411 h 2371"/>
                  <a:gd name="connsiteX8-147" fmla="*/ 1152 w 4549"/>
                  <a:gd name="connsiteY8-148" fmla="*/ 1123 h 2371"/>
                  <a:gd name="connsiteX9-149" fmla="*/ 1728 w 4549"/>
                  <a:gd name="connsiteY9-150" fmla="*/ 1123 h 2371"/>
                  <a:gd name="connsiteX10-151" fmla="*/ 1728 w 4549"/>
                  <a:gd name="connsiteY10-152" fmla="*/ 835 h 2371"/>
                  <a:gd name="connsiteX11-153" fmla="*/ 2304 w 4549"/>
                  <a:gd name="connsiteY11-154" fmla="*/ 835 h 2371"/>
                  <a:gd name="connsiteX12-155" fmla="*/ 2304 w 4549"/>
                  <a:gd name="connsiteY12-156" fmla="*/ 547 h 2371"/>
                  <a:gd name="connsiteX13-157" fmla="*/ 2880 w 4549"/>
                  <a:gd name="connsiteY13-158" fmla="*/ 547 h 2371"/>
                  <a:gd name="connsiteX0-159" fmla="*/ 4549 w 4549"/>
                  <a:gd name="connsiteY0-160" fmla="*/ 0 h 2371"/>
                  <a:gd name="connsiteX1-161" fmla="*/ 4512 w 4549"/>
                  <a:gd name="connsiteY1-162" fmla="*/ 2371 h 2371"/>
                  <a:gd name="connsiteX2-163" fmla="*/ 0 w 4549"/>
                  <a:gd name="connsiteY2-164" fmla="*/ 2371 h 2371"/>
                  <a:gd name="connsiteX3-165" fmla="*/ 0 w 4549"/>
                  <a:gd name="connsiteY3-166" fmla="*/ 2323 h 2371"/>
                  <a:gd name="connsiteX4-167" fmla="*/ 0 w 4549"/>
                  <a:gd name="connsiteY4-168" fmla="*/ 1699 h 2371"/>
                  <a:gd name="connsiteX5-169" fmla="*/ 576 w 4549"/>
                  <a:gd name="connsiteY5-170" fmla="*/ 1699 h 2371"/>
                  <a:gd name="connsiteX6-171" fmla="*/ 576 w 4549"/>
                  <a:gd name="connsiteY6-172" fmla="*/ 1411 h 2371"/>
                  <a:gd name="connsiteX7-173" fmla="*/ 1152 w 4549"/>
                  <a:gd name="connsiteY7-174" fmla="*/ 1411 h 2371"/>
                  <a:gd name="connsiteX8-175" fmla="*/ 1152 w 4549"/>
                  <a:gd name="connsiteY8-176" fmla="*/ 1123 h 2371"/>
                  <a:gd name="connsiteX9-177" fmla="*/ 1728 w 4549"/>
                  <a:gd name="connsiteY9-178" fmla="*/ 1123 h 2371"/>
                  <a:gd name="connsiteX10-179" fmla="*/ 1728 w 4549"/>
                  <a:gd name="connsiteY10-180" fmla="*/ 835 h 2371"/>
                  <a:gd name="connsiteX11-181" fmla="*/ 2304 w 4549"/>
                  <a:gd name="connsiteY11-182" fmla="*/ 835 h 2371"/>
                  <a:gd name="connsiteX12-183" fmla="*/ 2304 w 4549"/>
                  <a:gd name="connsiteY12-184" fmla="*/ 547 h 2371"/>
                  <a:gd name="connsiteX13-185" fmla="*/ 2880 w 4549"/>
                  <a:gd name="connsiteY13-186" fmla="*/ 547 h 2371"/>
                  <a:gd name="connsiteX14-187" fmla="*/ 4549 w 4549"/>
                  <a:gd name="connsiteY14-188" fmla="*/ 0 h 2371"/>
                  <a:gd name="connsiteX0-189" fmla="*/ 4549 w 4549"/>
                  <a:gd name="connsiteY0-190" fmla="*/ 0 h 2377"/>
                  <a:gd name="connsiteX1-191" fmla="*/ 4512 w 4549"/>
                  <a:gd name="connsiteY1-192" fmla="*/ 2371 h 2377"/>
                  <a:gd name="connsiteX2-193" fmla="*/ 2981 w 4549"/>
                  <a:gd name="connsiteY2-194" fmla="*/ 2377 h 2377"/>
                  <a:gd name="connsiteX3-195" fmla="*/ 0 w 4549"/>
                  <a:gd name="connsiteY3-196" fmla="*/ 2371 h 2377"/>
                  <a:gd name="connsiteX4-197" fmla="*/ 0 w 4549"/>
                  <a:gd name="connsiteY4-198" fmla="*/ 2323 h 2377"/>
                  <a:gd name="connsiteX5-199" fmla="*/ 0 w 4549"/>
                  <a:gd name="connsiteY5-200" fmla="*/ 1699 h 2377"/>
                  <a:gd name="connsiteX6-201" fmla="*/ 576 w 4549"/>
                  <a:gd name="connsiteY6-202" fmla="*/ 1699 h 2377"/>
                  <a:gd name="connsiteX7-203" fmla="*/ 576 w 4549"/>
                  <a:gd name="connsiteY7-204" fmla="*/ 1411 h 2377"/>
                  <a:gd name="connsiteX8-205" fmla="*/ 1152 w 4549"/>
                  <a:gd name="connsiteY8-206" fmla="*/ 1411 h 2377"/>
                  <a:gd name="connsiteX9-207" fmla="*/ 1152 w 4549"/>
                  <a:gd name="connsiteY9-208" fmla="*/ 1123 h 2377"/>
                  <a:gd name="connsiteX10-209" fmla="*/ 1728 w 4549"/>
                  <a:gd name="connsiteY10-210" fmla="*/ 1123 h 2377"/>
                  <a:gd name="connsiteX11-211" fmla="*/ 1728 w 4549"/>
                  <a:gd name="connsiteY11-212" fmla="*/ 835 h 2377"/>
                  <a:gd name="connsiteX12-213" fmla="*/ 2304 w 4549"/>
                  <a:gd name="connsiteY12-214" fmla="*/ 835 h 2377"/>
                  <a:gd name="connsiteX13-215" fmla="*/ 2304 w 4549"/>
                  <a:gd name="connsiteY13-216" fmla="*/ 547 h 2377"/>
                  <a:gd name="connsiteX14-217" fmla="*/ 2880 w 4549"/>
                  <a:gd name="connsiteY14-218" fmla="*/ 547 h 2377"/>
                  <a:gd name="connsiteX15-219" fmla="*/ 4549 w 4549"/>
                  <a:gd name="connsiteY15-220" fmla="*/ 0 h 2377"/>
                  <a:gd name="connsiteX0-221" fmla="*/ 2880 w 4512"/>
                  <a:gd name="connsiteY0-222" fmla="*/ 0 h 1830"/>
                  <a:gd name="connsiteX1-223" fmla="*/ 4512 w 4512"/>
                  <a:gd name="connsiteY1-224" fmla="*/ 1824 h 1830"/>
                  <a:gd name="connsiteX2-225" fmla="*/ 2981 w 4512"/>
                  <a:gd name="connsiteY2-226" fmla="*/ 1830 h 1830"/>
                  <a:gd name="connsiteX3-227" fmla="*/ 0 w 4512"/>
                  <a:gd name="connsiteY3-228" fmla="*/ 1824 h 1830"/>
                  <a:gd name="connsiteX4-229" fmla="*/ 0 w 4512"/>
                  <a:gd name="connsiteY4-230" fmla="*/ 1776 h 1830"/>
                  <a:gd name="connsiteX5-231" fmla="*/ 0 w 4512"/>
                  <a:gd name="connsiteY5-232" fmla="*/ 1152 h 1830"/>
                  <a:gd name="connsiteX6-233" fmla="*/ 576 w 4512"/>
                  <a:gd name="connsiteY6-234" fmla="*/ 1152 h 1830"/>
                  <a:gd name="connsiteX7-235" fmla="*/ 576 w 4512"/>
                  <a:gd name="connsiteY7-236" fmla="*/ 864 h 1830"/>
                  <a:gd name="connsiteX8-237" fmla="*/ 1152 w 4512"/>
                  <a:gd name="connsiteY8-238" fmla="*/ 864 h 1830"/>
                  <a:gd name="connsiteX9-239" fmla="*/ 1152 w 4512"/>
                  <a:gd name="connsiteY9-240" fmla="*/ 576 h 1830"/>
                  <a:gd name="connsiteX10-241" fmla="*/ 1728 w 4512"/>
                  <a:gd name="connsiteY10-242" fmla="*/ 576 h 1830"/>
                  <a:gd name="connsiteX11-243" fmla="*/ 1728 w 4512"/>
                  <a:gd name="connsiteY11-244" fmla="*/ 288 h 1830"/>
                  <a:gd name="connsiteX12-245" fmla="*/ 2304 w 4512"/>
                  <a:gd name="connsiteY12-246" fmla="*/ 288 h 1830"/>
                  <a:gd name="connsiteX13-247" fmla="*/ 2304 w 4512"/>
                  <a:gd name="connsiteY13-248" fmla="*/ 0 h 1830"/>
                  <a:gd name="connsiteX14-249" fmla="*/ 2880 w 4512"/>
                  <a:gd name="connsiteY14-250" fmla="*/ 0 h 1830"/>
                  <a:gd name="connsiteX0-251" fmla="*/ 2981 w 4571"/>
                  <a:gd name="connsiteY0-252" fmla="*/ 1830 h 1882"/>
                  <a:gd name="connsiteX1-253" fmla="*/ 0 w 4571"/>
                  <a:gd name="connsiteY1-254" fmla="*/ 1824 h 1882"/>
                  <a:gd name="connsiteX2-255" fmla="*/ 0 w 4571"/>
                  <a:gd name="connsiteY2-256" fmla="*/ 1776 h 1882"/>
                  <a:gd name="connsiteX3-257" fmla="*/ 0 w 4571"/>
                  <a:gd name="connsiteY3-258" fmla="*/ 1152 h 1882"/>
                  <a:gd name="connsiteX4-259" fmla="*/ 576 w 4571"/>
                  <a:gd name="connsiteY4-260" fmla="*/ 1152 h 1882"/>
                  <a:gd name="connsiteX5-261" fmla="*/ 576 w 4571"/>
                  <a:gd name="connsiteY5-262" fmla="*/ 864 h 1882"/>
                  <a:gd name="connsiteX6-263" fmla="*/ 1152 w 4571"/>
                  <a:gd name="connsiteY6-264" fmla="*/ 864 h 1882"/>
                  <a:gd name="connsiteX7-265" fmla="*/ 1152 w 4571"/>
                  <a:gd name="connsiteY7-266" fmla="*/ 576 h 1882"/>
                  <a:gd name="connsiteX8-267" fmla="*/ 1728 w 4571"/>
                  <a:gd name="connsiteY8-268" fmla="*/ 576 h 1882"/>
                  <a:gd name="connsiteX9-269" fmla="*/ 1728 w 4571"/>
                  <a:gd name="connsiteY9-270" fmla="*/ 288 h 1882"/>
                  <a:gd name="connsiteX10-271" fmla="*/ 2304 w 4571"/>
                  <a:gd name="connsiteY10-272" fmla="*/ 288 h 1882"/>
                  <a:gd name="connsiteX11-273" fmla="*/ 2304 w 4571"/>
                  <a:gd name="connsiteY11-274" fmla="*/ 0 h 1882"/>
                  <a:gd name="connsiteX12-275" fmla="*/ 2880 w 4571"/>
                  <a:gd name="connsiteY12-276" fmla="*/ 0 h 1882"/>
                  <a:gd name="connsiteX13-277" fmla="*/ 4571 w 4571"/>
                  <a:gd name="connsiteY13-278" fmla="*/ 1882 h 1882"/>
                  <a:gd name="connsiteX0-279" fmla="*/ 2981 w 2981"/>
                  <a:gd name="connsiteY0-280" fmla="*/ 1830 h 1830"/>
                  <a:gd name="connsiteX1-281" fmla="*/ 0 w 2981"/>
                  <a:gd name="connsiteY1-282" fmla="*/ 1824 h 1830"/>
                  <a:gd name="connsiteX2-283" fmla="*/ 0 w 2981"/>
                  <a:gd name="connsiteY2-284" fmla="*/ 1776 h 1830"/>
                  <a:gd name="connsiteX3-285" fmla="*/ 0 w 2981"/>
                  <a:gd name="connsiteY3-286" fmla="*/ 1152 h 1830"/>
                  <a:gd name="connsiteX4-287" fmla="*/ 576 w 2981"/>
                  <a:gd name="connsiteY4-288" fmla="*/ 1152 h 1830"/>
                  <a:gd name="connsiteX5-289" fmla="*/ 576 w 2981"/>
                  <a:gd name="connsiteY5-290" fmla="*/ 864 h 1830"/>
                  <a:gd name="connsiteX6-291" fmla="*/ 1152 w 2981"/>
                  <a:gd name="connsiteY6-292" fmla="*/ 864 h 1830"/>
                  <a:gd name="connsiteX7-293" fmla="*/ 1152 w 2981"/>
                  <a:gd name="connsiteY7-294" fmla="*/ 576 h 1830"/>
                  <a:gd name="connsiteX8-295" fmla="*/ 1728 w 2981"/>
                  <a:gd name="connsiteY8-296" fmla="*/ 576 h 1830"/>
                  <a:gd name="connsiteX9-297" fmla="*/ 1728 w 2981"/>
                  <a:gd name="connsiteY9-298" fmla="*/ 288 h 1830"/>
                  <a:gd name="connsiteX10-299" fmla="*/ 2304 w 2981"/>
                  <a:gd name="connsiteY10-300" fmla="*/ 288 h 1830"/>
                  <a:gd name="connsiteX11-301" fmla="*/ 2304 w 2981"/>
                  <a:gd name="connsiteY11-302" fmla="*/ 0 h 1830"/>
                  <a:gd name="connsiteX12-303" fmla="*/ 2880 w 2981"/>
                  <a:gd name="connsiteY12-304" fmla="*/ 0 h 1830"/>
                  <a:gd name="connsiteX0-305" fmla="*/ 2981 w 2983"/>
                  <a:gd name="connsiteY0-306" fmla="*/ 1830 h 1830"/>
                  <a:gd name="connsiteX1-307" fmla="*/ 0 w 2983"/>
                  <a:gd name="connsiteY1-308" fmla="*/ 1824 h 1830"/>
                  <a:gd name="connsiteX2-309" fmla="*/ 0 w 2983"/>
                  <a:gd name="connsiteY2-310" fmla="*/ 1776 h 1830"/>
                  <a:gd name="connsiteX3-311" fmla="*/ 0 w 2983"/>
                  <a:gd name="connsiteY3-312" fmla="*/ 1152 h 1830"/>
                  <a:gd name="connsiteX4-313" fmla="*/ 576 w 2983"/>
                  <a:gd name="connsiteY4-314" fmla="*/ 1152 h 1830"/>
                  <a:gd name="connsiteX5-315" fmla="*/ 576 w 2983"/>
                  <a:gd name="connsiteY5-316" fmla="*/ 864 h 1830"/>
                  <a:gd name="connsiteX6-317" fmla="*/ 1152 w 2983"/>
                  <a:gd name="connsiteY6-318" fmla="*/ 864 h 1830"/>
                  <a:gd name="connsiteX7-319" fmla="*/ 1152 w 2983"/>
                  <a:gd name="connsiteY7-320" fmla="*/ 576 h 1830"/>
                  <a:gd name="connsiteX8-321" fmla="*/ 1728 w 2983"/>
                  <a:gd name="connsiteY8-322" fmla="*/ 576 h 1830"/>
                  <a:gd name="connsiteX9-323" fmla="*/ 1728 w 2983"/>
                  <a:gd name="connsiteY9-324" fmla="*/ 288 h 1830"/>
                  <a:gd name="connsiteX10-325" fmla="*/ 2304 w 2983"/>
                  <a:gd name="connsiteY10-326" fmla="*/ 288 h 1830"/>
                  <a:gd name="connsiteX11-327" fmla="*/ 2304 w 2983"/>
                  <a:gd name="connsiteY11-328" fmla="*/ 0 h 1830"/>
                  <a:gd name="connsiteX12-329" fmla="*/ 2983 w 2983"/>
                  <a:gd name="connsiteY12-330" fmla="*/ 0 h 1830"/>
                  <a:gd name="connsiteX0-331" fmla="*/ 2981 w 2983"/>
                  <a:gd name="connsiteY0-332" fmla="*/ 1830 h 1830"/>
                  <a:gd name="connsiteX1-333" fmla="*/ 0 w 2983"/>
                  <a:gd name="connsiteY1-334" fmla="*/ 1824 h 1830"/>
                  <a:gd name="connsiteX2-335" fmla="*/ 0 w 2983"/>
                  <a:gd name="connsiteY2-336" fmla="*/ 1776 h 1830"/>
                  <a:gd name="connsiteX3-337" fmla="*/ 0 w 2983"/>
                  <a:gd name="connsiteY3-338" fmla="*/ 1152 h 1830"/>
                  <a:gd name="connsiteX4-339" fmla="*/ 576 w 2983"/>
                  <a:gd name="connsiteY4-340" fmla="*/ 1152 h 1830"/>
                  <a:gd name="connsiteX5-341" fmla="*/ 576 w 2983"/>
                  <a:gd name="connsiteY5-342" fmla="*/ 864 h 1830"/>
                  <a:gd name="connsiteX6-343" fmla="*/ 1152 w 2983"/>
                  <a:gd name="connsiteY6-344" fmla="*/ 864 h 1830"/>
                  <a:gd name="connsiteX7-345" fmla="*/ 1152 w 2983"/>
                  <a:gd name="connsiteY7-346" fmla="*/ 576 h 1830"/>
                  <a:gd name="connsiteX8-347" fmla="*/ 1728 w 2983"/>
                  <a:gd name="connsiteY8-348" fmla="*/ 576 h 1830"/>
                  <a:gd name="connsiteX9-349" fmla="*/ 1728 w 2983"/>
                  <a:gd name="connsiteY9-350" fmla="*/ 288 h 1830"/>
                  <a:gd name="connsiteX10-351" fmla="*/ 2304 w 2983"/>
                  <a:gd name="connsiteY10-352" fmla="*/ 288 h 1830"/>
                  <a:gd name="connsiteX11-353" fmla="*/ 2304 w 2983"/>
                  <a:gd name="connsiteY11-354" fmla="*/ 0 h 1830"/>
                  <a:gd name="connsiteX12-355" fmla="*/ 2983 w 2983"/>
                  <a:gd name="connsiteY12-356" fmla="*/ 0 h 1830"/>
                  <a:gd name="connsiteX0-357" fmla="*/ 2989 w 2991"/>
                  <a:gd name="connsiteY0-358" fmla="*/ 1830 h 1830"/>
                  <a:gd name="connsiteX1-359" fmla="*/ 8 w 2991"/>
                  <a:gd name="connsiteY1-360" fmla="*/ 1824 h 1830"/>
                  <a:gd name="connsiteX2-361" fmla="*/ 0 w 2991"/>
                  <a:gd name="connsiteY2-362" fmla="*/ 1557 h 1830"/>
                  <a:gd name="connsiteX3-363" fmla="*/ 8 w 2991"/>
                  <a:gd name="connsiteY3-364" fmla="*/ 1776 h 1830"/>
                  <a:gd name="connsiteX4-365" fmla="*/ 8 w 2991"/>
                  <a:gd name="connsiteY4-366" fmla="*/ 1152 h 1830"/>
                  <a:gd name="connsiteX5-367" fmla="*/ 584 w 2991"/>
                  <a:gd name="connsiteY5-368" fmla="*/ 1152 h 1830"/>
                  <a:gd name="connsiteX6-369" fmla="*/ 584 w 2991"/>
                  <a:gd name="connsiteY6-370" fmla="*/ 864 h 1830"/>
                  <a:gd name="connsiteX7-371" fmla="*/ 1160 w 2991"/>
                  <a:gd name="connsiteY7-372" fmla="*/ 864 h 1830"/>
                  <a:gd name="connsiteX8-373" fmla="*/ 1160 w 2991"/>
                  <a:gd name="connsiteY8-374" fmla="*/ 576 h 1830"/>
                  <a:gd name="connsiteX9-375" fmla="*/ 1736 w 2991"/>
                  <a:gd name="connsiteY9-376" fmla="*/ 576 h 1830"/>
                  <a:gd name="connsiteX10-377" fmla="*/ 1736 w 2991"/>
                  <a:gd name="connsiteY10-378" fmla="*/ 288 h 1830"/>
                  <a:gd name="connsiteX11-379" fmla="*/ 2312 w 2991"/>
                  <a:gd name="connsiteY11-380" fmla="*/ 288 h 1830"/>
                  <a:gd name="connsiteX12-381" fmla="*/ 2312 w 2991"/>
                  <a:gd name="connsiteY12-382" fmla="*/ 0 h 1830"/>
                  <a:gd name="connsiteX13-383" fmla="*/ 2991 w 2991"/>
                  <a:gd name="connsiteY13-384" fmla="*/ 0 h 1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/>
                </a:endParaRPr>
              </a:p>
            </p:txBody>
          </p:sp>
          <p:sp>
            <p:nvSpPr>
              <p:cNvPr id="53" name="Rectangle 2"/>
              <p:cNvSpPr>
                <a:spLocks noChangeArrowheads="1"/>
              </p:cNvSpPr>
              <p:nvPr/>
            </p:nvSpPr>
            <p:spPr bwMode="auto">
              <a:xfrm>
                <a:off x="578780" y="613818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1</a:t>
                </a:r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918537" y="5968319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2</a:t>
                </a:r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1258295" y="579845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3</a:t>
                </a:r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1598052" y="5628594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4</a:t>
                </a:r>
              </a:p>
            </p:txBody>
          </p:sp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1937809" y="545873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5</a:t>
                </a:r>
              </a:p>
            </p:txBody>
          </p:sp>
        </p:grp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2760496" y="5334000"/>
              <a:ext cx="5258296" cy="11430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  <p:grpSp>
          <p:nvGrpSpPr>
            <p:cNvPr id="35" name="Group 99"/>
            <p:cNvGrpSpPr/>
            <p:nvPr/>
          </p:nvGrpSpPr>
          <p:grpSpPr bwMode="auto">
            <a:xfrm>
              <a:off x="2760496" y="4410075"/>
              <a:ext cx="1770229" cy="1076325"/>
              <a:chOff x="2496314" y="4267200"/>
              <a:chExt cx="1770229" cy="1076325"/>
            </a:xfrm>
            <a:grpFill/>
          </p:grpSpPr>
          <p:sp>
            <p:nvSpPr>
              <p:cNvPr id="46" name="Freeform 7"/>
              <p:cNvSpPr/>
              <p:nvPr/>
            </p:nvSpPr>
            <p:spPr bwMode="auto">
              <a:xfrm>
                <a:off x="2496314" y="4267200"/>
                <a:ext cx="1770229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-1" fmla="*/ 0 w 4549"/>
                  <a:gd name="connsiteY0-2" fmla="*/ 2352 h 2400"/>
                  <a:gd name="connsiteX1-3" fmla="*/ 0 w 4549"/>
                  <a:gd name="connsiteY1-4" fmla="*/ 1728 h 2400"/>
                  <a:gd name="connsiteX2-5" fmla="*/ 576 w 4549"/>
                  <a:gd name="connsiteY2-6" fmla="*/ 1728 h 2400"/>
                  <a:gd name="connsiteX3-7" fmla="*/ 576 w 4549"/>
                  <a:gd name="connsiteY3-8" fmla="*/ 1440 h 2400"/>
                  <a:gd name="connsiteX4-9" fmla="*/ 1152 w 4549"/>
                  <a:gd name="connsiteY4-10" fmla="*/ 1440 h 2400"/>
                  <a:gd name="connsiteX5-11" fmla="*/ 1152 w 4549"/>
                  <a:gd name="connsiteY5-12" fmla="*/ 1152 h 2400"/>
                  <a:gd name="connsiteX6-13" fmla="*/ 1728 w 4549"/>
                  <a:gd name="connsiteY6-14" fmla="*/ 1152 h 2400"/>
                  <a:gd name="connsiteX7-15" fmla="*/ 1728 w 4549"/>
                  <a:gd name="connsiteY7-16" fmla="*/ 864 h 2400"/>
                  <a:gd name="connsiteX8-17" fmla="*/ 2304 w 4549"/>
                  <a:gd name="connsiteY8-18" fmla="*/ 864 h 2400"/>
                  <a:gd name="connsiteX9-19" fmla="*/ 2304 w 4549"/>
                  <a:gd name="connsiteY9-20" fmla="*/ 576 h 2400"/>
                  <a:gd name="connsiteX10-21" fmla="*/ 2880 w 4549"/>
                  <a:gd name="connsiteY10-22" fmla="*/ 576 h 2400"/>
                  <a:gd name="connsiteX11-23" fmla="*/ 2880 w 4549"/>
                  <a:gd name="connsiteY11-24" fmla="*/ 288 h 2400"/>
                  <a:gd name="connsiteX12-25" fmla="*/ 3456 w 4549"/>
                  <a:gd name="connsiteY12-26" fmla="*/ 288 h 2400"/>
                  <a:gd name="connsiteX13-27" fmla="*/ 3456 w 4549"/>
                  <a:gd name="connsiteY13-28" fmla="*/ 0 h 2400"/>
                  <a:gd name="connsiteX14-29" fmla="*/ 4549 w 4549"/>
                  <a:gd name="connsiteY14-30" fmla="*/ 29 h 2400"/>
                  <a:gd name="connsiteX15-31" fmla="*/ 4512 w 4549"/>
                  <a:gd name="connsiteY15-32" fmla="*/ 2400 h 2400"/>
                  <a:gd name="connsiteX16-33" fmla="*/ 0 w 4549"/>
                  <a:gd name="connsiteY16-34" fmla="*/ 2400 h 2400"/>
                  <a:gd name="connsiteX17" fmla="*/ 0 w 4549"/>
                  <a:gd name="connsiteY17" fmla="*/ 2352 h 2400"/>
                  <a:gd name="connsiteX0-35" fmla="*/ 4549 w 4549"/>
                  <a:gd name="connsiteY0-36" fmla="*/ 0 h 2371"/>
                  <a:gd name="connsiteX1-37" fmla="*/ 4512 w 4549"/>
                  <a:gd name="connsiteY1-38" fmla="*/ 2371 h 2371"/>
                  <a:gd name="connsiteX2-39" fmla="*/ 0 w 4549"/>
                  <a:gd name="connsiteY2-40" fmla="*/ 2371 h 2371"/>
                  <a:gd name="connsiteX3-41" fmla="*/ 0 w 4549"/>
                  <a:gd name="connsiteY3-42" fmla="*/ 2323 h 2371"/>
                  <a:gd name="connsiteX4-43" fmla="*/ 0 w 4549"/>
                  <a:gd name="connsiteY4-44" fmla="*/ 1699 h 2371"/>
                  <a:gd name="connsiteX5-45" fmla="*/ 576 w 4549"/>
                  <a:gd name="connsiteY5-46" fmla="*/ 1699 h 2371"/>
                  <a:gd name="connsiteX6-47" fmla="*/ 576 w 4549"/>
                  <a:gd name="connsiteY6-48" fmla="*/ 1411 h 2371"/>
                  <a:gd name="connsiteX7-49" fmla="*/ 1152 w 4549"/>
                  <a:gd name="connsiteY7-50" fmla="*/ 1411 h 2371"/>
                  <a:gd name="connsiteX8-51" fmla="*/ 1152 w 4549"/>
                  <a:gd name="connsiteY8-52" fmla="*/ 1123 h 2371"/>
                  <a:gd name="connsiteX9-53" fmla="*/ 1728 w 4549"/>
                  <a:gd name="connsiteY9-54" fmla="*/ 1123 h 2371"/>
                  <a:gd name="connsiteX10-55" fmla="*/ 1728 w 4549"/>
                  <a:gd name="connsiteY10-56" fmla="*/ 835 h 2371"/>
                  <a:gd name="connsiteX11-57" fmla="*/ 2304 w 4549"/>
                  <a:gd name="connsiteY11-58" fmla="*/ 835 h 2371"/>
                  <a:gd name="connsiteX12-59" fmla="*/ 2304 w 4549"/>
                  <a:gd name="connsiteY12-60" fmla="*/ 547 h 2371"/>
                  <a:gd name="connsiteX13-61" fmla="*/ 2880 w 4549"/>
                  <a:gd name="connsiteY13-62" fmla="*/ 547 h 2371"/>
                  <a:gd name="connsiteX14-63" fmla="*/ 2880 w 4549"/>
                  <a:gd name="connsiteY14-64" fmla="*/ 259 h 2371"/>
                  <a:gd name="connsiteX15-65" fmla="*/ 3456 w 4549"/>
                  <a:gd name="connsiteY15-66" fmla="*/ 259 h 2371"/>
                  <a:gd name="connsiteX16-67" fmla="*/ 3515 w 4549"/>
                  <a:gd name="connsiteY16-68" fmla="*/ 29 h 2371"/>
                  <a:gd name="connsiteX0-69" fmla="*/ 4549 w 4549"/>
                  <a:gd name="connsiteY0-70" fmla="*/ 0 h 2371"/>
                  <a:gd name="connsiteX1-71" fmla="*/ 4512 w 4549"/>
                  <a:gd name="connsiteY1-72" fmla="*/ 2371 h 2371"/>
                  <a:gd name="connsiteX2-73" fmla="*/ 0 w 4549"/>
                  <a:gd name="connsiteY2-74" fmla="*/ 2371 h 2371"/>
                  <a:gd name="connsiteX3-75" fmla="*/ 0 w 4549"/>
                  <a:gd name="connsiteY3-76" fmla="*/ 2323 h 2371"/>
                  <a:gd name="connsiteX4-77" fmla="*/ 0 w 4549"/>
                  <a:gd name="connsiteY4-78" fmla="*/ 1699 h 2371"/>
                  <a:gd name="connsiteX5-79" fmla="*/ 576 w 4549"/>
                  <a:gd name="connsiteY5-80" fmla="*/ 1699 h 2371"/>
                  <a:gd name="connsiteX6-81" fmla="*/ 576 w 4549"/>
                  <a:gd name="connsiteY6-82" fmla="*/ 1411 h 2371"/>
                  <a:gd name="connsiteX7-83" fmla="*/ 1152 w 4549"/>
                  <a:gd name="connsiteY7-84" fmla="*/ 1411 h 2371"/>
                  <a:gd name="connsiteX8-85" fmla="*/ 1152 w 4549"/>
                  <a:gd name="connsiteY8-86" fmla="*/ 1123 h 2371"/>
                  <a:gd name="connsiteX9-87" fmla="*/ 1728 w 4549"/>
                  <a:gd name="connsiteY9-88" fmla="*/ 1123 h 2371"/>
                  <a:gd name="connsiteX10-89" fmla="*/ 1728 w 4549"/>
                  <a:gd name="connsiteY10-90" fmla="*/ 835 h 2371"/>
                  <a:gd name="connsiteX11-91" fmla="*/ 2304 w 4549"/>
                  <a:gd name="connsiteY11-92" fmla="*/ 835 h 2371"/>
                  <a:gd name="connsiteX12-93" fmla="*/ 2304 w 4549"/>
                  <a:gd name="connsiteY12-94" fmla="*/ 547 h 2371"/>
                  <a:gd name="connsiteX13-95" fmla="*/ 2880 w 4549"/>
                  <a:gd name="connsiteY13-96" fmla="*/ 547 h 2371"/>
                  <a:gd name="connsiteX14-97" fmla="*/ 2880 w 4549"/>
                  <a:gd name="connsiteY14-98" fmla="*/ 259 h 2371"/>
                  <a:gd name="connsiteX15-99" fmla="*/ 3456 w 4549"/>
                  <a:gd name="connsiteY15-100" fmla="*/ 259 h 2371"/>
                  <a:gd name="connsiteX0-101" fmla="*/ 4549 w 4549"/>
                  <a:gd name="connsiteY0-102" fmla="*/ 0 h 2371"/>
                  <a:gd name="connsiteX1-103" fmla="*/ 4512 w 4549"/>
                  <a:gd name="connsiteY1-104" fmla="*/ 2371 h 2371"/>
                  <a:gd name="connsiteX2-105" fmla="*/ 0 w 4549"/>
                  <a:gd name="connsiteY2-106" fmla="*/ 2371 h 2371"/>
                  <a:gd name="connsiteX3-107" fmla="*/ 0 w 4549"/>
                  <a:gd name="connsiteY3-108" fmla="*/ 2323 h 2371"/>
                  <a:gd name="connsiteX4-109" fmla="*/ 0 w 4549"/>
                  <a:gd name="connsiteY4-110" fmla="*/ 1699 h 2371"/>
                  <a:gd name="connsiteX5-111" fmla="*/ 576 w 4549"/>
                  <a:gd name="connsiteY5-112" fmla="*/ 1699 h 2371"/>
                  <a:gd name="connsiteX6-113" fmla="*/ 576 w 4549"/>
                  <a:gd name="connsiteY6-114" fmla="*/ 1411 h 2371"/>
                  <a:gd name="connsiteX7-115" fmla="*/ 1152 w 4549"/>
                  <a:gd name="connsiteY7-116" fmla="*/ 1411 h 2371"/>
                  <a:gd name="connsiteX8-117" fmla="*/ 1152 w 4549"/>
                  <a:gd name="connsiteY8-118" fmla="*/ 1123 h 2371"/>
                  <a:gd name="connsiteX9-119" fmla="*/ 1728 w 4549"/>
                  <a:gd name="connsiteY9-120" fmla="*/ 1123 h 2371"/>
                  <a:gd name="connsiteX10-121" fmla="*/ 1728 w 4549"/>
                  <a:gd name="connsiteY10-122" fmla="*/ 835 h 2371"/>
                  <a:gd name="connsiteX11-123" fmla="*/ 2304 w 4549"/>
                  <a:gd name="connsiteY11-124" fmla="*/ 835 h 2371"/>
                  <a:gd name="connsiteX12-125" fmla="*/ 2304 w 4549"/>
                  <a:gd name="connsiteY12-126" fmla="*/ 547 h 2371"/>
                  <a:gd name="connsiteX13-127" fmla="*/ 2880 w 4549"/>
                  <a:gd name="connsiteY13-128" fmla="*/ 547 h 2371"/>
                  <a:gd name="connsiteX14-129" fmla="*/ 3456 w 4549"/>
                  <a:gd name="connsiteY14-130" fmla="*/ 259 h 2371"/>
                  <a:gd name="connsiteX0-131" fmla="*/ 4549 w 4549"/>
                  <a:gd name="connsiteY0-132" fmla="*/ 0 h 2371"/>
                  <a:gd name="connsiteX1-133" fmla="*/ 4512 w 4549"/>
                  <a:gd name="connsiteY1-134" fmla="*/ 2371 h 2371"/>
                  <a:gd name="connsiteX2-135" fmla="*/ 0 w 4549"/>
                  <a:gd name="connsiteY2-136" fmla="*/ 2371 h 2371"/>
                  <a:gd name="connsiteX3-137" fmla="*/ 0 w 4549"/>
                  <a:gd name="connsiteY3-138" fmla="*/ 2323 h 2371"/>
                  <a:gd name="connsiteX4-139" fmla="*/ 0 w 4549"/>
                  <a:gd name="connsiteY4-140" fmla="*/ 1699 h 2371"/>
                  <a:gd name="connsiteX5-141" fmla="*/ 576 w 4549"/>
                  <a:gd name="connsiteY5-142" fmla="*/ 1699 h 2371"/>
                  <a:gd name="connsiteX6-143" fmla="*/ 576 w 4549"/>
                  <a:gd name="connsiteY6-144" fmla="*/ 1411 h 2371"/>
                  <a:gd name="connsiteX7-145" fmla="*/ 1152 w 4549"/>
                  <a:gd name="connsiteY7-146" fmla="*/ 1411 h 2371"/>
                  <a:gd name="connsiteX8-147" fmla="*/ 1152 w 4549"/>
                  <a:gd name="connsiteY8-148" fmla="*/ 1123 h 2371"/>
                  <a:gd name="connsiteX9-149" fmla="*/ 1728 w 4549"/>
                  <a:gd name="connsiteY9-150" fmla="*/ 1123 h 2371"/>
                  <a:gd name="connsiteX10-151" fmla="*/ 1728 w 4549"/>
                  <a:gd name="connsiteY10-152" fmla="*/ 835 h 2371"/>
                  <a:gd name="connsiteX11-153" fmla="*/ 2304 w 4549"/>
                  <a:gd name="connsiteY11-154" fmla="*/ 835 h 2371"/>
                  <a:gd name="connsiteX12-155" fmla="*/ 2304 w 4549"/>
                  <a:gd name="connsiteY12-156" fmla="*/ 547 h 2371"/>
                  <a:gd name="connsiteX13-157" fmla="*/ 2880 w 4549"/>
                  <a:gd name="connsiteY13-158" fmla="*/ 547 h 2371"/>
                  <a:gd name="connsiteX0-159" fmla="*/ 4549 w 4549"/>
                  <a:gd name="connsiteY0-160" fmla="*/ 0 h 2371"/>
                  <a:gd name="connsiteX1-161" fmla="*/ 4512 w 4549"/>
                  <a:gd name="connsiteY1-162" fmla="*/ 2371 h 2371"/>
                  <a:gd name="connsiteX2-163" fmla="*/ 0 w 4549"/>
                  <a:gd name="connsiteY2-164" fmla="*/ 2371 h 2371"/>
                  <a:gd name="connsiteX3-165" fmla="*/ 0 w 4549"/>
                  <a:gd name="connsiteY3-166" fmla="*/ 2323 h 2371"/>
                  <a:gd name="connsiteX4-167" fmla="*/ 0 w 4549"/>
                  <a:gd name="connsiteY4-168" fmla="*/ 1699 h 2371"/>
                  <a:gd name="connsiteX5-169" fmla="*/ 576 w 4549"/>
                  <a:gd name="connsiteY5-170" fmla="*/ 1699 h 2371"/>
                  <a:gd name="connsiteX6-171" fmla="*/ 576 w 4549"/>
                  <a:gd name="connsiteY6-172" fmla="*/ 1411 h 2371"/>
                  <a:gd name="connsiteX7-173" fmla="*/ 1152 w 4549"/>
                  <a:gd name="connsiteY7-174" fmla="*/ 1411 h 2371"/>
                  <a:gd name="connsiteX8-175" fmla="*/ 1152 w 4549"/>
                  <a:gd name="connsiteY8-176" fmla="*/ 1123 h 2371"/>
                  <a:gd name="connsiteX9-177" fmla="*/ 1728 w 4549"/>
                  <a:gd name="connsiteY9-178" fmla="*/ 1123 h 2371"/>
                  <a:gd name="connsiteX10-179" fmla="*/ 1728 w 4549"/>
                  <a:gd name="connsiteY10-180" fmla="*/ 835 h 2371"/>
                  <a:gd name="connsiteX11-181" fmla="*/ 2304 w 4549"/>
                  <a:gd name="connsiteY11-182" fmla="*/ 835 h 2371"/>
                  <a:gd name="connsiteX12-183" fmla="*/ 2304 w 4549"/>
                  <a:gd name="connsiteY12-184" fmla="*/ 547 h 2371"/>
                  <a:gd name="connsiteX13-185" fmla="*/ 2880 w 4549"/>
                  <a:gd name="connsiteY13-186" fmla="*/ 547 h 2371"/>
                  <a:gd name="connsiteX14-187" fmla="*/ 4549 w 4549"/>
                  <a:gd name="connsiteY14-188" fmla="*/ 0 h 2371"/>
                  <a:gd name="connsiteX0-189" fmla="*/ 4549 w 4549"/>
                  <a:gd name="connsiteY0-190" fmla="*/ 0 h 2377"/>
                  <a:gd name="connsiteX1-191" fmla="*/ 4512 w 4549"/>
                  <a:gd name="connsiteY1-192" fmla="*/ 2371 h 2377"/>
                  <a:gd name="connsiteX2-193" fmla="*/ 2981 w 4549"/>
                  <a:gd name="connsiteY2-194" fmla="*/ 2377 h 2377"/>
                  <a:gd name="connsiteX3-195" fmla="*/ 0 w 4549"/>
                  <a:gd name="connsiteY3-196" fmla="*/ 2371 h 2377"/>
                  <a:gd name="connsiteX4-197" fmla="*/ 0 w 4549"/>
                  <a:gd name="connsiteY4-198" fmla="*/ 2323 h 2377"/>
                  <a:gd name="connsiteX5-199" fmla="*/ 0 w 4549"/>
                  <a:gd name="connsiteY5-200" fmla="*/ 1699 h 2377"/>
                  <a:gd name="connsiteX6-201" fmla="*/ 576 w 4549"/>
                  <a:gd name="connsiteY6-202" fmla="*/ 1699 h 2377"/>
                  <a:gd name="connsiteX7-203" fmla="*/ 576 w 4549"/>
                  <a:gd name="connsiteY7-204" fmla="*/ 1411 h 2377"/>
                  <a:gd name="connsiteX8-205" fmla="*/ 1152 w 4549"/>
                  <a:gd name="connsiteY8-206" fmla="*/ 1411 h 2377"/>
                  <a:gd name="connsiteX9-207" fmla="*/ 1152 w 4549"/>
                  <a:gd name="connsiteY9-208" fmla="*/ 1123 h 2377"/>
                  <a:gd name="connsiteX10-209" fmla="*/ 1728 w 4549"/>
                  <a:gd name="connsiteY10-210" fmla="*/ 1123 h 2377"/>
                  <a:gd name="connsiteX11-211" fmla="*/ 1728 w 4549"/>
                  <a:gd name="connsiteY11-212" fmla="*/ 835 h 2377"/>
                  <a:gd name="connsiteX12-213" fmla="*/ 2304 w 4549"/>
                  <a:gd name="connsiteY12-214" fmla="*/ 835 h 2377"/>
                  <a:gd name="connsiteX13-215" fmla="*/ 2304 w 4549"/>
                  <a:gd name="connsiteY13-216" fmla="*/ 547 h 2377"/>
                  <a:gd name="connsiteX14-217" fmla="*/ 2880 w 4549"/>
                  <a:gd name="connsiteY14-218" fmla="*/ 547 h 2377"/>
                  <a:gd name="connsiteX15-219" fmla="*/ 4549 w 4549"/>
                  <a:gd name="connsiteY15-220" fmla="*/ 0 h 2377"/>
                  <a:gd name="connsiteX0-221" fmla="*/ 2880 w 4512"/>
                  <a:gd name="connsiteY0-222" fmla="*/ 0 h 1830"/>
                  <a:gd name="connsiteX1-223" fmla="*/ 4512 w 4512"/>
                  <a:gd name="connsiteY1-224" fmla="*/ 1824 h 1830"/>
                  <a:gd name="connsiteX2-225" fmla="*/ 2981 w 4512"/>
                  <a:gd name="connsiteY2-226" fmla="*/ 1830 h 1830"/>
                  <a:gd name="connsiteX3-227" fmla="*/ 0 w 4512"/>
                  <a:gd name="connsiteY3-228" fmla="*/ 1824 h 1830"/>
                  <a:gd name="connsiteX4-229" fmla="*/ 0 w 4512"/>
                  <a:gd name="connsiteY4-230" fmla="*/ 1776 h 1830"/>
                  <a:gd name="connsiteX5-231" fmla="*/ 0 w 4512"/>
                  <a:gd name="connsiteY5-232" fmla="*/ 1152 h 1830"/>
                  <a:gd name="connsiteX6-233" fmla="*/ 576 w 4512"/>
                  <a:gd name="connsiteY6-234" fmla="*/ 1152 h 1830"/>
                  <a:gd name="connsiteX7-235" fmla="*/ 576 w 4512"/>
                  <a:gd name="connsiteY7-236" fmla="*/ 864 h 1830"/>
                  <a:gd name="connsiteX8-237" fmla="*/ 1152 w 4512"/>
                  <a:gd name="connsiteY8-238" fmla="*/ 864 h 1830"/>
                  <a:gd name="connsiteX9-239" fmla="*/ 1152 w 4512"/>
                  <a:gd name="connsiteY9-240" fmla="*/ 576 h 1830"/>
                  <a:gd name="connsiteX10-241" fmla="*/ 1728 w 4512"/>
                  <a:gd name="connsiteY10-242" fmla="*/ 576 h 1830"/>
                  <a:gd name="connsiteX11-243" fmla="*/ 1728 w 4512"/>
                  <a:gd name="connsiteY11-244" fmla="*/ 288 h 1830"/>
                  <a:gd name="connsiteX12-245" fmla="*/ 2304 w 4512"/>
                  <a:gd name="connsiteY12-246" fmla="*/ 288 h 1830"/>
                  <a:gd name="connsiteX13-247" fmla="*/ 2304 w 4512"/>
                  <a:gd name="connsiteY13-248" fmla="*/ 0 h 1830"/>
                  <a:gd name="connsiteX14-249" fmla="*/ 2880 w 4512"/>
                  <a:gd name="connsiteY14-250" fmla="*/ 0 h 1830"/>
                  <a:gd name="connsiteX0-251" fmla="*/ 2981 w 4571"/>
                  <a:gd name="connsiteY0-252" fmla="*/ 1830 h 1882"/>
                  <a:gd name="connsiteX1-253" fmla="*/ 0 w 4571"/>
                  <a:gd name="connsiteY1-254" fmla="*/ 1824 h 1882"/>
                  <a:gd name="connsiteX2-255" fmla="*/ 0 w 4571"/>
                  <a:gd name="connsiteY2-256" fmla="*/ 1776 h 1882"/>
                  <a:gd name="connsiteX3-257" fmla="*/ 0 w 4571"/>
                  <a:gd name="connsiteY3-258" fmla="*/ 1152 h 1882"/>
                  <a:gd name="connsiteX4-259" fmla="*/ 576 w 4571"/>
                  <a:gd name="connsiteY4-260" fmla="*/ 1152 h 1882"/>
                  <a:gd name="connsiteX5-261" fmla="*/ 576 w 4571"/>
                  <a:gd name="connsiteY5-262" fmla="*/ 864 h 1882"/>
                  <a:gd name="connsiteX6-263" fmla="*/ 1152 w 4571"/>
                  <a:gd name="connsiteY6-264" fmla="*/ 864 h 1882"/>
                  <a:gd name="connsiteX7-265" fmla="*/ 1152 w 4571"/>
                  <a:gd name="connsiteY7-266" fmla="*/ 576 h 1882"/>
                  <a:gd name="connsiteX8-267" fmla="*/ 1728 w 4571"/>
                  <a:gd name="connsiteY8-268" fmla="*/ 576 h 1882"/>
                  <a:gd name="connsiteX9-269" fmla="*/ 1728 w 4571"/>
                  <a:gd name="connsiteY9-270" fmla="*/ 288 h 1882"/>
                  <a:gd name="connsiteX10-271" fmla="*/ 2304 w 4571"/>
                  <a:gd name="connsiteY10-272" fmla="*/ 288 h 1882"/>
                  <a:gd name="connsiteX11-273" fmla="*/ 2304 w 4571"/>
                  <a:gd name="connsiteY11-274" fmla="*/ 0 h 1882"/>
                  <a:gd name="connsiteX12-275" fmla="*/ 2880 w 4571"/>
                  <a:gd name="connsiteY12-276" fmla="*/ 0 h 1882"/>
                  <a:gd name="connsiteX13-277" fmla="*/ 4571 w 4571"/>
                  <a:gd name="connsiteY13-278" fmla="*/ 1882 h 1882"/>
                  <a:gd name="connsiteX0-279" fmla="*/ 2981 w 2981"/>
                  <a:gd name="connsiteY0-280" fmla="*/ 1830 h 1830"/>
                  <a:gd name="connsiteX1-281" fmla="*/ 0 w 2981"/>
                  <a:gd name="connsiteY1-282" fmla="*/ 1824 h 1830"/>
                  <a:gd name="connsiteX2-283" fmla="*/ 0 w 2981"/>
                  <a:gd name="connsiteY2-284" fmla="*/ 1776 h 1830"/>
                  <a:gd name="connsiteX3-285" fmla="*/ 0 w 2981"/>
                  <a:gd name="connsiteY3-286" fmla="*/ 1152 h 1830"/>
                  <a:gd name="connsiteX4-287" fmla="*/ 576 w 2981"/>
                  <a:gd name="connsiteY4-288" fmla="*/ 1152 h 1830"/>
                  <a:gd name="connsiteX5-289" fmla="*/ 576 w 2981"/>
                  <a:gd name="connsiteY5-290" fmla="*/ 864 h 1830"/>
                  <a:gd name="connsiteX6-291" fmla="*/ 1152 w 2981"/>
                  <a:gd name="connsiteY6-292" fmla="*/ 864 h 1830"/>
                  <a:gd name="connsiteX7-293" fmla="*/ 1152 w 2981"/>
                  <a:gd name="connsiteY7-294" fmla="*/ 576 h 1830"/>
                  <a:gd name="connsiteX8-295" fmla="*/ 1728 w 2981"/>
                  <a:gd name="connsiteY8-296" fmla="*/ 576 h 1830"/>
                  <a:gd name="connsiteX9-297" fmla="*/ 1728 w 2981"/>
                  <a:gd name="connsiteY9-298" fmla="*/ 288 h 1830"/>
                  <a:gd name="connsiteX10-299" fmla="*/ 2304 w 2981"/>
                  <a:gd name="connsiteY10-300" fmla="*/ 288 h 1830"/>
                  <a:gd name="connsiteX11-301" fmla="*/ 2304 w 2981"/>
                  <a:gd name="connsiteY11-302" fmla="*/ 0 h 1830"/>
                  <a:gd name="connsiteX12-303" fmla="*/ 2880 w 2981"/>
                  <a:gd name="connsiteY12-304" fmla="*/ 0 h 1830"/>
                  <a:gd name="connsiteX0-305" fmla="*/ 2981 w 2983"/>
                  <a:gd name="connsiteY0-306" fmla="*/ 1830 h 1830"/>
                  <a:gd name="connsiteX1-307" fmla="*/ 0 w 2983"/>
                  <a:gd name="connsiteY1-308" fmla="*/ 1824 h 1830"/>
                  <a:gd name="connsiteX2-309" fmla="*/ 0 w 2983"/>
                  <a:gd name="connsiteY2-310" fmla="*/ 1776 h 1830"/>
                  <a:gd name="connsiteX3-311" fmla="*/ 0 w 2983"/>
                  <a:gd name="connsiteY3-312" fmla="*/ 1152 h 1830"/>
                  <a:gd name="connsiteX4-313" fmla="*/ 576 w 2983"/>
                  <a:gd name="connsiteY4-314" fmla="*/ 1152 h 1830"/>
                  <a:gd name="connsiteX5-315" fmla="*/ 576 w 2983"/>
                  <a:gd name="connsiteY5-316" fmla="*/ 864 h 1830"/>
                  <a:gd name="connsiteX6-317" fmla="*/ 1152 w 2983"/>
                  <a:gd name="connsiteY6-318" fmla="*/ 864 h 1830"/>
                  <a:gd name="connsiteX7-319" fmla="*/ 1152 w 2983"/>
                  <a:gd name="connsiteY7-320" fmla="*/ 576 h 1830"/>
                  <a:gd name="connsiteX8-321" fmla="*/ 1728 w 2983"/>
                  <a:gd name="connsiteY8-322" fmla="*/ 576 h 1830"/>
                  <a:gd name="connsiteX9-323" fmla="*/ 1728 w 2983"/>
                  <a:gd name="connsiteY9-324" fmla="*/ 288 h 1830"/>
                  <a:gd name="connsiteX10-325" fmla="*/ 2304 w 2983"/>
                  <a:gd name="connsiteY10-326" fmla="*/ 288 h 1830"/>
                  <a:gd name="connsiteX11-327" fmla="*/ 2304 w 2983"/>
                  <a:gd name="connsiteY11-328" fmla="*/ 0 h 1830"/>
                  <a:gd name="connsiteX12-329" fmla="*/ 2983 w 2983"/>
                  <a:gd name="connsiteY12-330" fmla="*/ 0 h 1830"/>
                  <a:gd name="connsiteX0-331" fmla="*/ 2981 w 2983"/>
                  <a:gd name="connsiteY0-332" fmla="*/ 1830 h 1830"/>
                  <a:gd name="connsiteX1-333" fmla="*/ 0 w 2983"/>
                  <a:gd name="connsiteY1-334" fmla="*/ 1824 h 1830"/>
                  <a:gd name="connsiteX2-335" fmla="*/ 0 w 2983"/>
                  <a:gd name="connsiteY2-336" fmla="*/ 1776 h 1830"/>
                  <a:gd name="connsiteX3-337" fmla="*/ 0 w 2983"/>
                  <a:gd name="connsiteY3-338" fmla="*/ 1152 h 1830"/>
                  <a:gd name="connsiteX4-339" fmla="*/ 576 w 2983"/>
                  <a:gd name="connsiteY4-340" fmla="*/ 1152 h 1830"/>
                  <a:gd name="connsiteX5-341" fmla="*/ 576 w 2983"/>
                  <a:gd name="connsiteY5-342" fmla="*/ 864 h 1830"/>
                  <a:gd name="connsiteX6-343" fmla="*/ 1152 w 2983"/>
                  <a:gd name="connsiteY6-344" fmla="*/ 864 h 1830"/>
                  <a:gd name="connsiteX7-345" fmla="*/ 1152 w 2983"/>
                  <a:gd name="connsiteY7-346" fmla="*/ 576 h 1830"/>
                  <a:gd name="connsiteX8-347" fmla="*/ 1728 w 2983"/>
                  <a:gd name="connsiteY8-348" fmla="*/ 576 h 1830"/>
                  <a:gd name="connsiteX9-349" fmla="*/ 1728 w 2983"/>
                  <a:gd name="connsiteY9-350" fmla="*/ 288 h 1830"/>
                  <a:gd name="connsiteX10-351" fmla="*/ 2304 w 2983"/>
                  <a:gd name="connsiteY10-352" fmla="*/ 288 h 1830"/>
                  <a:gd name="connsiteX11-353" fmla="*/ 2304 w 2983"/>
                  <a:gd name="connsiteY11-354" fmla="*/ 0 h 1830"/>
                  <a:gd name="connsiteX12-355" fmla="*/ 2983 w 2983"/>
                  <a:gd name="connsiteY12-356" fmla="*/ 0 h 1830"/>
                  <a:gd name="connsiteX0-357" fmla="*/ 2989 w 2991"/>
                  <a:gd name="connsiteY0-358" fmla="*/ 1830 h 1830"/>
                  <a:gd name="connsiteX1-359" fmla="*/ 8 w 2991"/>
                  <a:gd name="connsiteY1-360" fmla="*/ 1824 h 1830"/>
                  <a:gd name="connsiteX2-361" fmla="*/ 0 w 2991"/>
                  <a:gd name="connsiteY2-362" fmla="*/ 1557 h 1830"/>
                  <a:gd name="connsiteX3-363" fmla="*/ 8 w 2991"/>
                  <a:gd name="connsiteY3-364" fmla="*/ 1776 h 1830"/>
                  <a:gd name="connsiteX4-365" fmla="*/ 8 w 2991"/>
                  <a:gd name="connsiteY4-366" fmla="*/ 1152 h 1830"/>
                  <a:gd name="connsiteX5-367" fmla="*/ 584 w 2991"/>
                  <a:gd name="connsiteY5-368" fmla="*/ 1152 h 1830"/>
                  <a:gd name="connsiteX6-369" fmla="*/ 584 w 2991"/>
                  <a:gd name="connsiteY6-370" fmla="*/ 864 h 1830"/>
                  <a:gd name="connsiteX7-371" fmla="*/ 1160 w 2991"/>
                  <a:gd name="connsiteY7-372" fmla="*/ 864 h 1830"/>
                  <a:gd name="connsiteX8-373" fmla="*/ 1160 w 2991"/>
                  <a:gd name="connsiteY8-374" fmla="*/ 576 h 1830"/>
                  <a:gd name="connsiteX9-375" fmla="*/ 1736 w 2991"/>
                  <a:gd name="connsiteY9-376" fmla="*/ 576 h 1830"/>
                  <a:gd name="connsiteX10-377" fmla="*/ 1736 w 2991"/>
                  <a:gd name="connsiteY10-378" fmla="*/ 288 h 1830"/>
                  <a:gd name="connsiteX11-379" fmla="*/ 2312 w 2991"/>
                  <a:gd name="connsiteY11-380" fmla="*/ 288 h 1830"/>
                  <a:gd name="connsiteX12-381" fmla="*/ 2312 w 2991"/>
                  <a:gd name="connsiteY12-382" fmla="*/ 0 h 1830"/>
                  <a:gd name="connsiteX13-383" fmla="*/ 2991 w 2991"/>
                  <a:gd name="connsiteY13-384" fmla="*/ 0 h 1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auto">
              <a:xfrm>
                <a:off x="2501076" y="500470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1</a:t>
                </a: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2840833" y="4834844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2</a:t>
                </a:r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3180591" y="466498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3</a:t>
                </a:r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3520348" y="4495119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4</a:t>
                </a: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3860105" y="432525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5</a:t>
                </a:r>
              </a:p>
            </p:txBody>
          </p:sp>
        </p:grp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513261" y="4419600"/>
              <a:ext cx="3505531" cy="1219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  <p:grpSp>
          <p:nvGrpSpPr>
            <p:cNvPr id="37" name="Group 100"/>
            <p:cNvGrpSpPr/>
            <p:nvPr/>
          </p:nvGrpSpPr>
          <p:grpSpPr bwMode="auto">
            <a:xfrm>
              <a:off x="4514848" y="3419475"/>
              <a:ext cx="1770230" cy="1076325"/>
              <a:chOff x="4401807" y="3114675"/>
              <a:chExt cx="1770230" cy="1076325"/>
            </a:xfrm>
            <a:grpFill/>
          </p:grpSpPr>
          <p:sp>
            <p:nvSpPr>
              <p:cNvPr id="40" name="Freeform 7"/>
              <p:cNvSpPr/>
              <p:nvPr/>
            </p:nvSpPr>
            <p:spPr bwMode="auto">
              <a:xfrm>
                <a:off x="4401807" y="3114675"/>
                <a:ext cx="1770230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-1" fmla="*/ 0 w 4549"/>
                  <a:gd name="connsiteY0-2" fmla="*/ 2352 h 2400"/>
                  <a:gd name="connsiteX1-3" fmla="*/ 0 w 4549"/>
                  <a:gd name="connsiteY1-4" fmla="*/ 1728 h 2400"/>
                  <a:gd name="connsiteX2-5" fmla="*/ 576 w 4549"/>
                  <a:gd name="connsiteY2-6" fmla="*/ 1728 h 2400"/>
                  <a:gd name="connsiteX3-7" fmla="*/ 576 w 4549"/>
                  <a:gd name="connsiteY3-8" fmla="*/ 1440 h 2400"/>
                  <a:gd name="connsiteX4-9" fmla="*/ 1152 w 4549"/>
                  <a:gd name="connsiteY4-10" fmla="*/ 1440 h 2400"/>
                  <a:gd name="connsiteX5-11" fmla="*/ 1152 w 4549"/>
                  <a:gd name="connsiteY5-12" fmla="*/ 1152 h 2400"/>
                  <a:gd name="connsiteX6-13" fmla="*/ 1728 w 4549"/>
                  <a:gd name="connsiteY6-14" fmla="*/ 1152 h 2400"/>
                  <a:gd name="connsiteX7-15" fmla="*/ 1728 w 4549"/>
                  <a:gd name="connsiteY7-16" fmla="*/ 864 h 2400"/>
                  <a:gd name="connsiteX8-17" fmla="*/ 2304 w 4549"/>
                  <a:gd name="connsiteY8-18" fmla="*/ 864 h 2400"/>
                  <a:gd name="connsiteX9-19" fmla="*/ 2304 w 4549"/>
                  <a:gd name="connsiteY9-20" fmla="*/ 576 h 2400"/>
                  <a:gd name="connsiteX10-21" fmla="*/ 2880 w 4549"/>
                  <a:gd name="connsiteY10-22" fmla="*/ 576 h 2400"/>
                  <a:gd name="connsiteX11-23" fmla="*/ 2880 w 4549"/>
                  <a:gd name="connsiteY11-24" fmla="*/ 288 h 2400"/>
                  <a:gd name="connsiteX12-25" fmla="*/ 3456 w 4549"/>
                  <a:gd name="connsiteY12-26" fmla="*/ 288 h 2400"/>
                  <a:gd name="connsiteX13-27" fmla="*/ 3456 w 4549"/>
                  <a:gd name="connsiteY13-28" fmla="*/ 0 h 2400"/>
                  <a:gd name="connsiteX14-29" fmla="*/ 4549 w 4549"/>
                  <a:gd name="connsiteY14-30" fmla="*/ 29 h 2400"/>
                  <a:gd name="connsiteX15-31" fmla="*/ 4512 w 4549"/>
                  <a:gd name="connsiteY15-32" fmla="*/ 2400 h 2400"/>
                  <a:gd name="connsiteX16-33" fmla="*/ 0 w 4549"/>
                  <a:gd name="connsiteY16-34" fmla="*/ 2400 h 2400"/>
                  <a:gd name="connsiteX17" fmla="*/ 0 w 4549"/>
                  <a:gd name="connsiteY17" fmla="*/ 2352 h 2400"/>
                  <a:gd name="connsiteX0-35" fmla="*/ 4549 w 4549"/>
                  <a:gd name="connsiteY0-36" fmla="*/ 0 h 2371"/>
                  <a:gd name="connsiteX1-37" fmla="*/ 4512 w 4549"/>
                  <a:gd name="connsiteY1-38" fmla="*/ 2371 h 2371"/>
                  <a:gd name="connsiteX2-39" fmla="*/ 0 w 4549"/>
                  <a:gd name="connsiteY2-40" fmla="*/ 2371 h 2371"/>
                  <a:gd name="connsiteX3-41" fmla="*/ 0 w 4549"/>
                  <a:gd name="connsiteY3-42" fmla="*/ 2323 h 2371"/>
                  <a:gd name="connsiteX4-43" fmla="*/ 0 w 4549"/>
                  <a:gd name="connsiteY4-44" fmla="*/ 1699 h 2371"/>
                  <a:gd name="connsiteX5-45" fmla="*/ 576 w 4549"/>
                  <a:gd name="connsiteY5-46" fmla="*/ 1699 h 2371"/>
                  <a:gd name="connsiteX6-47" fmla="*/ 576 w 4549"/>
                  <a:gd name="connsiteY6-48" fmla="*/ 1411 h 2371"/>
                  <a:gd name="connsiteX7-49" fmla="*/ 1152 w 4549"/>
                  <a:gd name="connsiteY7-50" fmla="*/ 1411 h 2371"/>
                  <a:gd name="connsiteX8-51" fmla="*/ 1152 w 4549"/>
                  <a:gd name="connsiteY8-52" fmla="*/ 1123 h 2371"/>
                  <a:gd name="connsiteX9-53" fmla="*/ 1728 w 4549"/>
                  <a:gd name="connsiteY9-54" fmla="*/ 1123 h 2371"/>
                  <a:gd name="connsiteX10-55" fmla="*/ 1728 w 4549"/>
                  <a:gd name="connsiteY10-56" fmla="*/ 835 h 2371"/>
                  <a:gd name="connsiteX11-57" fmla="*/ 2304 w 4549"/>
                  <a:gd name="connsiteY11-58" fmla="*/ 835 h 2371"/>
                  <a:gd name="connsiteX12-59" fmla="*/ 2304 w 4549"/>
                  <a:gd name="connsiteY12-60" fmla="*/ 547 h 2371"/>
                  <a:gd name="connsiteX13-61" fmla="*/ 2880 w 4549"/>
                  <a:gd name="connsiteY13-62" fmla="*/ 547 h 2371"/>
                  <a:gd name="connsiteX14-63" fmla="*/ 2880 w 4549"/>
                  <a:gd name="connsiteY14-64" fmla="*/ 259 h 2371"/>
                  <a:gd name="connsiteX15-65" fmla="*/ 3456 w 4549"/>
                  <a:gd name="connsiteY15-66" fmla="*/ 259 h 2371"/>
                  <a:gd name="connsiteX16-67" fmla="*/ 3515 w 4549"/>
                  <a:gd name="connsiteY16-68" fmla="*/ 29 h 2371"/>
                  <a:gd name="connsiteX0-69" fmla="*/ 4549 w 4549"/>
                  <a:gd name="connsiteY0-70" fmla="*/ 0 h 2371"/>
                  <a:gd name="connsiteX1-71" fmla="*/ 4512 w 4549"/>
                  <a:gd name="connsiteY1-72" fmla="*/ 2371 h 2371"/>
                  <a:gd name="connsiteX2-73" fmla="*/ 0 w 4549"/>
                  <a:gd name="connsiteY2-74" fmla="*/ 2371 h 2371"/>
                  <a:gd name="connsiteX3-75" fmla="*/ 0 w 4549"/>
                  <a:gd name="connsiteY3-76" fmla="*/ 2323 h 2371"/>
                  <a:gd name="connsiteX4-77" fmla="*/ 0 w 4549"/>
                  <a:gd name="connsiteY4-78" fmla="*/ 1699 h 2371"/>
                  <a:gd name="connsiteX5-79" fmla="*/ 576 w 4549"/>
                  <a:gd name="connsiteY5-80" fmla="*/ 1699 h 2371"/>
                  <a:gd name="connsiteX6-81" fmla="*/ 576 w 4549"/>
                  <a:gd name="connsiteY6-82" fmla="*/ 1411 h 2371"/>
                  <a:gd name="connsiteX7-83" fmla="*/ 1152 w 4549"/>
                  <a:gd name="connsiteY7-84" fmla="*/ 1411 h 2371"/>
                  <a:gd name="connsiteX8-85" fmla="*/ 1152 w 4549"/>
                  <a:gd name="connsiteY8-86" fmla="*/ 1123 h 2371"/>
                  <a:gd name="connsiteX9-87" fmla="*/ 1728 w 4549"/>
                  <a:gd name="connsiteY9-88" fmla="*/ 1123 h 2371"/>
                  <a:gd name="connsiteX10-89" fmla="*/ 1728 w 4549"/>
                  <a:gd name="connsiteY10-90" fmla="*/ 835 h 2371"/>
                  <a:gd name="connsiteX11-91" fmla="*/ 2304 w 4549"/>
                  <a:gd name="connsiteY11-92" fmla="*/ 835 h 2371"/>
                  <a:gd name="connsiteX12-93" fmla="*/ 2304 w 4549"/>
                  <a:gd name="connsiteY12-94" fmla="*/ 547 h 2371"/>
                  <a:gd name="connsiteX13-95" fmla="*/ 2880 w 4549"/>
                  <a:gd name="connsiteY13-96" fmla="*/ 547 h 2371"/>
                  <a:gd name="connsiteX14-97" fmla="*/ 2880 w 4549"/>
                  <a:gd name="connsiteY14-98" fmla="*/ 259 h 2371"/>
                  <a:gd name="connsiteX15-99" fmla="*/ 3456 w 4549"/>
                  <a:gd name="connsiteY15-100" fmla="*/ 259 h 2371"/>
                  <a:gd name="connsiteX0-101" fmla="*/ 4549 w 4549"/>
                  <a:gd name="connsiteY0-102" fmla="*/ 0 h 2371"/>
                  <a:gd name="connsiteX1-103" fmla="*/ 4512 w 4549"/>
                  <a:gd name="connsiteY1-104" fmla="*/ 2371 h 2371"/>
                  <a:gd name="connsiteX2-105" fmla="*/ 0 w 4549"/>
                  <a:gd name="connsiteY2-106" fmla="*/ 2371 h 2371"/>
                  <a:gd name="connsiteX3-107" fmla="*/ 0 w 4549"/>
                  <a:gd name="connsiteY3-108" fmla="*/ 2323 h 2371"/>
                  <a:gd name="connsiteX4-109" fmla="*/ 0 w 4549"/>
                  <a:gd name="connsiteY4-110" fmla="*/ 1699 h 2371"/>
                  <a:gd name="connsiteX5-111" fmla="*/ 576 w 4549"/>
                  <a:gd name="connsiteY5-112" fmla="*/ 1699 h 2371"/>
                  <a:gd name="connsiteX6-113" fmla="*/ 576 w 4549"/>
                  <a:gd name="connsiteY6-114" fmla="*/ 1411 h 2371"/>
                  <a:gd name="connsiteX7-115" fmla="*/ 1152 w 4549"/>
                  <a:gd name="connsiteY7-116" fmla="*/ 1411 h 2371"/>
                  <a:gd name="connsiteX8-117" fmla="*/ 1152 w 4549"/>
                  <a:gd name="connsiteY8-118" fmla="*/ 1123 h 2371"/>
                  <a:gd name="connsiteX9-119" fmla="*/ 1728 w 4549"/>
                  <a:gd name="connsiteY9-120" fmla="*/ 1123 h 2371"/>
                  <a:gd name="connsiteX10-121" fmla="*/ 1728 w 4549"/>
                  <a:gd name="connsiteY10-122" fmla="*/ 835 h 2371"/>
                  <a:gd name="connsiteX11-123" fmla="*/ 2304 w 4549"/>
                  <a:gd name="connsiteY11-124" fmla="*/ 835 h 2371"/>
                  <a:gd name="connsiteX12-125" fmla="*/ 2304 w 4549"/>
                  <a:gd name="connsiteY12-126" fmla="*/ 547 h 2371"/>
                  <a:gd name="connsiteX13-127" fmla="*/ 2880 w 4549"/>
                  <a:gd name="connsiteY13-128" fmla="*/ 547 h 2371"/>
                  <a:gd name="connsiteX14-129" fmla="*/ 3456 w 4549"/>
                  <a:gd name="connsiteY14-130" fmla="*/ 259 h 2371"/>
                  <a:gd name="connsiteX0-131" fmla="*/ 4549 w 4549"/>
                  <a:gd name="connsiteY0-132" fmla="*/ 0 h 2371"/>
                  <a:gd name="connsiteX1-133" fmla="*/ 4512 w 4549"/>
                  <a:gd name="connsiteY1-134" fmla="*/ 2371 h 2371"/>
                  <a:gd name="connsiteX2-135" fmla="*/ 0 w 4549"/>
                  <a:gd name="connsiteY2-136" fmla="*/ 2371 h 2371"/>
                  <a:gd name="connsiteX3-137" fmla="*/ 0 w 4549"/>
                  <a:gd name="connsiteY3-138" fmla="*/ 2323 h 2371"/>
                  <a:gd name="connsiteX4-139" fmla="*/ 0 w 4549"/>
                  <a:gd name="connsiteY4-140" fmla="*/ 1699 h 2371"/>
                  <a:gd name="connsiteX5-141" fmla="*/ 576 w 4549"/>
                  <a:gd name="connsiteY5-142" fmla="*/ 1699 h 2371"/>
                  <a:gd name="connsiteX6-143" fmla="*/ 576 w 4549"/>
                  <a:gd name="connsiteY6-144" fmla="*/ 1411 h 2371"/>
                  <a:gd name="connsiteX7-145" fmla="*/ 1152 w 4549"/>
                  <a:gd name="connsiteY7-146" fmla="*/ 1411 h 2371"/>
                  <a:gd name="connsiteX8-147" fmla="*/ 1152 w 4549"/>
                  <a:gd name="connsiteY8-148" fmla="*/ 1123 h 2371"/>
                  <a:gd name="connsiteX9-149" fmla="*/ 1728 w 4549"/>
                  <a:gd name="connsiteY9-150" fmla="*/ 1123 h 2371"/>
                  <a:gd name="connsiteX10-151" fmla="*/ 1728 w 4549"/>
                  <a:gd name="connsiteY10-152" fmla="*/ 835 h 2371"/>
                  <a:gd name="connsiteX11-153" fmla="*/ 2304 w 4549"/>
                  <a:gd name="connsiteY11-154" fmla="*/ 835 h 2371"/>
                  <a:gd name="connsiteX12-155" fmla="*/ 2304 w 4549"/>
                  <a:gd name="connsiteY12-156" fmla="*/ 547 h 2371"/>
                  <a:gd name="connsiteX13-157" fmla="*/ 2880 w 4549"/>
                  <a:gd name="connsiteY13-158" fmla="*/ 547 h 2371"/>
                  <a:gd name="connsiteX0-159" fmla="*/ 4549 w 4549"/>
                  <a:gd name="connsiteY0-160" fmla="*/ 0 h 2371"/>
                  <a:gd name="connsiteX1-161" fmla="*/ 4512 w 4549"/>
                  <a:gd name="connsiteY1-162" fmla="*/ 2371 h 2371"/>
                  <a:gd name="connsiteX2-163" fmla="*/ 0 w 4549"/>
                  <a:gd name="connsiteY2-164" fmla="*/ 2371 h 2371"/>
                  <a:gd name="connsiteX3-165" fmla="*/ 0 w 4549"/>
                  <a:gd name="connsiteY3-166" fmla="*/ 2323 h 2371"/>
                  <a:gd name="connsiteX4-167" fmla="*/ 0 w 4549"/>
                  <a:gd name="connsiteY4-168" fmla="*/ 1699 h 2371"/>
                  <a:gd name="connsiteX5-169" fmla="*/ 576 w 4549"/>
                  <a:gd name="connsiteY5-170" fmla="*/ 1699 h 2371"/>
                  <a:gd name="connsiteX6-171" fmla="*/ 576 w 4549"/>
                  <a:gd name="connsiteY6-172" fmla="*/ 1411 h 2371"/>
                  <a:gd name="connsiteX7-173" fmla="*/ 1152 w 4549"/>
                  <a:gd name="connsiteY7-174" fmla="*/ 1411 h 2371"/>
                  <a:gd name="connsiteX8-175" fmla="*/ 1152 w 4549"/>
                  <a:gd name="connsiteY8-176" fmla="*/ 1123 h 2371"/>
                  <a:gd name="connsiteX9-177" fmla="*/ 1728 w 4549"/>
                  <a:gd name="connsiteY9-178" fmla="*/ 1123 h 2371"/>
                  <a:gd name="connsiteX10-179" fmla="*/ 1728 w 4549"/>
                  <a:gd name="connsiteY10-180" fmla="*/ 835 h 2371"/>
                  <a:gd name="connsiteX11-181" fmla="*/ 2304 w 4549"/>
                  <a:gd name="connsiteY11-182" fmla="*/ 835 h 2371"/>
                  <a:gd name="connsiteX12-183" fmla="*/ 2304 w 4549"/>
                  <a:gd name="connsiteY12-184" fmla="*/ 547 h 2371"/>
                  <a:gd name="connsiteX13-185" fmla="*/ 2880 w 4549"/>
                  <a:gd name="connsiteY13-186" fmla="*/ 547 h 2371"/>
                  <a:gd name="connsiteX14-187" fmla="*/ 4549 w 4549"/>
                  <a:gd name="connsiteY14-188" fmla="*/ 0 h 2371"/>
                  <a:gd name="connsiteX0-189" fmla="*/ 4549 w 4549"/>
                  <a:gd name="connsiteY0-190" fmla="*/ 0 h 2377"/>
                  <a:gd name="connsiteX1-191" fmla="*/ 4512 w 4549"/>
                  <a:gd name="connsiteY1-192" fmla="*/ 2371 h 2377"/>
                  <a:gd name="connsiteX2-193" fmla="*/ 2981 w 4549"/>
                  <a:gd name="connsiteY2-194" fmla="*/ 2377 h 2377"/>
                  <a:gd name="connsiteX3-195" fmla="*/ 0 w 4549"/>
                  <a:gd name="connsiteY3-196" fmla="*/ 2371 h 2377"/>
                  <a:gd name="connsiteX4-197" fmla="*/ 0 w 4549"/>
                  <a:gd name="connsiteY4-198" fmla="*/ 2323 h 2377"/>
                  <a:gd name="connsiteX5-199" fmla="*/ 0 w 4549"/>
                  <a:gd name="connsiteY5-200" fmla="*/ 1699 h 2377"/>
                  <a:gd name="connsiteX6-201" fmla="*/ 576 w 4549"/>
                  <a:gd name="connsiteY6-202" fmla="*/ 1699 h 2377"/>
                  <a:gd name="connsiteX7-203" fmla="*/ 576 w 4549"/>
                  <a:gd name="connsiteY7-204" fmla="*/ 1411 h 2377"/>
                  <a:gd name="connsiteX8-205" fmla="*/ 1152 w 4549"/>
                  <a:gd name="connsiteY8-206" fmla="*/ 1411 h 2377"/>
                  <a:gd name="connsiteX9-207" fmla="*/ 1152 w 4549"/>
                  <a:gd name="connsiteY9-208" fmla="*/ 1123 h 2377"/>
                  <a:gd name="connsiteX10-209" fmla="*/ 1728 w 4549"/>
                  <a:gd name="connsiteY10-210" fmla="*/ 1123 h 2377"/>
                  <a:gd name="connsiteX11-211" fmla="*/ 1728 w 4549"/>
                  <a:gd name="connsiteY11-212" fmla="*/ 835 h 2377"/>
                  <a:gd name="connsiteX12-213" fmla="*/ 2304 w 4549"/>
                  <a:gd name="connsiteY12-214" fmla="*/ 835 h 2377"/>
                  <a:gd name="connsiteX13-215" fmla="*/ 2304 w 4549"/>
                  <a:gd name="connsiteY13-216" fmla="*/ 547 h 2377"/>
                  <a:gd name="connsiteX14-217" fmla="*/ 2880 w 4549"/>
                  <a:gd name="connsiteY14-218" fmla="*/ 547 h 2377"/>
                  <a:gd name="connsiteX15-219" fmla="*/ 4549 w 4549"/>
                  <a:gd name="connsiteY15-220" fmla="*/ 0 h 2377"/>
                  <a:gd name="connsiteX0-221" fmla="*/ 2880 w 4512"/>
                  <a:gd name="connsiteY0-222" fmla="*/ 0 h 1830"/>
                  <a:gd name="connsiteX1-223" fmla="*/ 4512 w 4512"/>
                  <a:gd name="connsiteY1-224" fmla="*/ 1824 h 1830"/>
                  <a:gd name="connsiteX2-225" fmla="*/ 2981 w 4512"/>
                  <a:gd name="connsiteY2-226" fmla="*/ 1830 h 1830"/>
                  <a:gd name="connsiteX3-227" fmla="*/ 0 w 4512"/>
                  <a:gd name="connsiteY3-228" fmla="*/ 1824 h 1830"/>
                  <a:gd name="connsiteX4-229" fmla="*/ 0 w 4512"/>
                  <a:gd name="connsiteY4-230" fmla="*/ 1776 h 1830"/>
                  <a:gd name="connsiteX5-231" fmla="*/ 0 w 4512"/>
                  <a:gd name="connsiteY5-232" fmla="*/ 1152 h 1830"/>
                  <a:gd name="connsiteX6-233" fmla="*/ 576 w 4512"/>
                  <a:gd name="connsiteY6-234" fmla="*/ 1152 h 1830"/>
                  <a:gd name="connsiteX7-235" fmla="*/ 576 w 4512"/>
                  <a:gd name="connsiteY7-236" fmla="*/ 864 h 1830"/>
                  <a:gd name="connsiteX8-237" fmla="*/ 1152 w 4512"/>
                  <a:gd name="connsiteY8-238" fmla="*/ 864 h 1830"/>
                  <a:gd name="connsiteX9-239" fmla="*/ 1152 w 4512"/>
                  <a:gd name="connsiteY9-240" fmla="*/ 576 h 1830"/>
                  <a:gd name="connsiteX10-241" fmla="*/ 1728 w 4512"/>
                  <a:gd name="connsiteY10-242" fmla="*/ 576 h 1830"/>
                  <a:gd name="connsiteX11-243" fmla="*/ 1728 w 4512"/>
                  <a:gd name="connsiteY11-244" fmla="*/ 288 h 1830"/>
                  <a:gd name="connsiteX12-245" fmla="*/ 2304 w 4512"/>
                  <a:gd name="connsiteY12-246" fmla="*/ 288 h 1830"/>
                  <a:gd name="connsiteX13-247" fmla="*/ 2304 w 4512"/>
                  <a:gd name="connsiteY13-248" fmla="*/ 0 h 1830"/>
                  <a:gd name="connsiteX14-249" fmla="*/ 2880 w 4512"/>
                  <a:gd name="connsiteY14-250" fmla="*/ 0 h 1830"/>
                  <a:gd name="connsiteX0-251" fmla="*/ 2981 w 4571"/>
                  <a:gd name="connsiteY0-252" fmla="*/ 1830 h 1882"/>
                  <a:gd name="connsiteX1-253" fmla="*/ 0 w 4571"/>
                  <a:gd name="connsiteY1-254" fmla="*/ 1824 h 1882"/>
                  <a:gd name="connsiteX2-255" fmla="*/ 0 w 4571"/>
                  <a:gd name="connsiteY2-256" fmla="*/ 1776 h 1882"/>
                  <a:gd name="connsiteX3-257" fmla="*/ 0 w 4571"/>
                  <a:gd name="connsiteY3-258" fmla="*/ 1152 h 1882"/>
                  <a:gd name="connsiteX4-259" fmla="*/ 576 w 4571"/>
                  <a:gd name="connsiteY4-260" fmla="*/ 1152 h 1882"/>
                  <a:gd name="connsiteX5-261" fmla="*/ 576 w 4571"/>
                  <a:gd name="connsiteY5-262" fmla="*/ 864 h 1882"/>
                  <a:gd name="connsiteX6-263" fmla="*/ 1152 w 4571"/>
                  <a:gd name="connsiteY6-264" fmla="*/ 864 h 1882"/>
                  <a:gd name="connsiteX7-265" fmla="*/ 1152 w 4571"/>
                  <a:gd name="connsiteY7-266" fmla="*/ 576 h 1882"/>
                  <a:gd name="connsiteX8-267" fmla="*/ 1728 w 4571"/>
                  <a:gd name="connsiteY8-268" fmla="*/ 576 h 1882"/>
                  <a:gd name="connsiteX9-269" fmla="*/ 1728 w 4571"/>
                  <a:gd name="connsiteY9-270" fmla="*/ 288 h 1882"/>
                  <a:gd name="connsiteX10-271" fmla="*/ 2304 w 4571"/>
                  <a:gd name="connsiteY10-272" fmla="*/ 288 h 1882"/>
                  <a:gd name="connsiteX11-273" fmla="*/ 2304 w 4571"/>
                  <a:gd name="connsiteY11-274" fmla="*/ 0 h 1882"/>
                  <a:gd name="connsiteX12-275" fmla="*/ 2880 w 4571"/>
                  <a:gd name="connsiteY12-276" fmla="*/ 0 h 1882"/>
                  <a:gd name="connsiteX13-277" fmla="*/ 4571 w 4571"/>
                  <a:gd name="connsiteY13-278" fmla="*/ 1882 h 1882"/>
                  <a:gd name="connsiteX0-279" fmla="*/ 2981 w 2981"/>
                  <a:gd name="connsiteY0-280" fmla="*/ 1830 h 1830"/>
                  <a:gd name="connsiteX1-281" fmla="*/ 0 w 2981"/>
                  <a:gd name="connsiteY1-282" fmla="*/ 1824 h 1830"/>
                  <a:gd name="connsiteX2-283" fmla="*/ 0 w 2981"/>
                  <a:gd name="connsiteY2-284" fmla="*/ 1776 h 1830"/>
                  <a:gd name="connsiteX3-285" fmla="*/ 0 w 2981"/>
                  <a:gd name="connsiteY3-286" fmla="*/ 1152 h 1830"/>
                  <a:gd name="connsiteX4-287" fmla="*/ 576 w 2981"/>
                  <a:gd name="connsiteY4-288" fmla="*/ 1152 h 1830"/>
                  <a:gd name="connsiteX5-289" fmla="*/ 576 w 2981"/>
                  <a:gd name="connsiteY5-290" fmla="*/ 864 h 1830"/>
                  <a:gd name="connsiteX6-291" fmla="*/ 1152 w 2981"/>
                  <a:gd name="connsiteY6-292" fmla="*/ 864 h 1830"/>
                  <a:gd name="connsiteX7-293" fmla="*/ 1152 w 2981"/>
                  <a:gd name="connsiteY7-294" fmla="*/ 576 h 1830"/>
                  <a:gd name="connsiteX8-295" fmla="*/ 1728 w 2981"/>
                  <a:gd name="connsiteY8-296" fmla="*/ 576 h 1830"/>
                  <a:gd name="connsiteX9-297" fmla="*/ 1728 w 2981"/>
                  <a:gd name="connsiteY9-298" fmla="*/ 288 h 1830"/>
                  <a:gd name="connsiteX10-299" fmla="*/ 2304 w 2981"/>
                  <a:gd name="connsiteY10-300" fmla="*/ 288 h 1830"/>
                  <a:gd name="connsiteX11-301" fmla="*/ 2304 w 2981"/>
                  <a:gd name="connsiteY11-302" fmla="*/ 0 h 1830"/>
                  <a:gd name="connsiteX12-303" fmla="*/ 2880 w 2981"/>
                  <a:gd name="connsiteY12-304" fmla="*/ 0 h 1830"/>
                  <a:gd name="connsiteX0-305" fmla="*/ 2981 w 2983"/>
                  <a:gd name="connsiteY0-306" fmla="*/ 1830 h 1830"/>
                  <a:gd name="connsiteX1-307" fmla="*/ 0 w 2983"/>
                  <a:gd name="connsiteY1-308" fmla="*/ 1824 h 1830"/>
                  <a:gd name="connsiteX2-309" fmla="*/ 0 w 2983"/>
                  <a:gd name="connsiteY2-310" fmla="*/ 1776 h 1830"/>
                  <a:gd name="connsiteX3-311" fmla="*/ 0 w 2983"/>
                  <a:gd name="connsiteY3-312" fmla="*/ 1152 h 1830"/>
                  <a:gd name="connsiteX4-313" fmla="*/ 576 w 2983"/>
                  <a:gd name="connsiteY4-314" fmla="*/ 1152 h 1830"/>
                  <a:gd name="connsiteX5-315" fmla="*/ 576 w 2983"/>
                  <a:gd name="connsiteY5-316" fmla="*/ 864 h 1830"/>
                  <a:gd name="connsiteX6-317" fmla="*/ 1152 w 2983"/>
                  <a:gd name="connsiteY6-318" fmla="*/ 864 h 1830"/>
                  <a:gd name="connsiteX7-319" fmla="*/ 1152 w 2983"/>
                  <a:gd name="connsiteY7-320" fmla="*/ 576 h 1830"/>
                  <a:gd name="connsiteX8-321" fmla="*/ 1728 w 2983"/>
                  <a:gd name="connsiteY8-322" fmla="*/ 576 h 1830"/>
                  <a:gd name="connsiteX9-323" fmla="*/ 1728 w 2983"/>
                  <a:gd name="connsiteY9-324" fmla="*/ 288 h 1830"/>
                  <a:gd name="connsiteX10-325" fmla="*/ 2304 w 2983"/>
                  <a:gd name="connsiteY10-326" fmla="*/ 288 h 1830"/>
                  <a:gd name="connsiteX11-327" fmla="*/ 2304 w 2983"/>
                  <a:gd name="connsiteY11-328" fmla="*/ 0 h 1830"/>
                  <a:gd name="connsiteX12-329" fmla="*/ 2983 w 2983"/>
                  <a:gd name="connsiteY12-330" fmla="*/ 0 h 1830"/>
                  <a:gd name="connsiteX0-331" fmla="*/ 2981 w 2983"/>
                  <a:gd name="connsiteY0-332" fmla="*/ 1830 h 1830"/>
                  <a:gd name="connsiteX1-333" fmla="*/ 0 w 2983"/>
                  <a:gd name="connsiteY1-334" fmla="*/ 1824 h 1830"/>
                  <a:gd name="connsiteX2-335" fmla="*/ 0 w 2983"/>
                  <a:gd name="connsiteY2-336" fmla="*/ 1776 h 1830"/>
                  <a:gd name="connsiteX3-337" fmla="*/ 0 w 2983"/>
                  <a:gd name="connsiteY3-338" fmla="*/ 1152 h 1830"/>
                  <a:gd name="connsiteX4-339" fmla="*/ 576 w 2983"/>
                  <a:gd name="connsiteY4-340" fmla="*/ 1152 h 1830"/>
                  <a:gd name="connsiteX5-341" fmla="*/ 576 w 2983"/>
                  <a:gd name="connsiteY5-342" fmla="*/ 864 h 1830"/>
                  <a:gd name="connsiteX6-343" fmla="*/ 1152 w 2983"/>
                  <a:gd name="connsiteY6-344" fmla="*/ 864 h 1830"/>
                  <a:gd name="connsiteX7-345" fmla="*/ 1152 w 2983"/>
                  <a:gd name="connsiteY7-346" fmla="*/ 576 h 1830"/>
                  <a:gd name="connsiteX8-347" fmla="*/ 1728 w 2983"/>
                  <a:gd name="connsiteY8-348" fmla="*/ 576 h 1830"/>
                  <a:gd name="connsiteX9-349" fmla="*/ 1728 w 2983"/>
                  <a:gd name="connsiteY9-350" fmla="*/ 288 h 1830"/>
                  <a:gd name="connsiteX10-351" fmla="*/ 2304 w 2983"/>
                  <a:gd name="connsiteY10-352" fmla="*/ 288 h 1830"/>
                  <a:gd name="connsiteX11-353" fmla="*/ 2304 w 2983"/>
                  <a:gd name="connsiteY11-354" fmla="*/ 0 h 1830"/>
                  <a:gd name="connsiteX12-355" fmla="*/ 2983 w 2983"/>
                  <a:gd name="connsiteY12-356" fmla="*/ 0 h 1830"/>
                  <a:gd name="connsiteX0-357" fmla="*/ 2989 w 2991"/>
                  <a:gd name="connsiteY0-358" fmla="*/ 1830 h 1830"/>
                  <a:gd name="connsiteX1-359" fmla="*/ 8 w 2991"/>
                  <a:gd name="connsiteY1-360" fmla="*/ 1824 h 1830"/>
                  <a:gd name="connsiteX2-361" fmla="*/ 0 w 2991"/>
                  <a:gd name="connsiteY2-362" fmla="*/ 1557 h 1830"/>
                  <a:gd name="connsiteX3-363" fmla="*/ 8 w 2991"/>
                  <a:gd name="connsiteY3-364" fmla="*/ 1776 h 1830"/>
                  <a:gd name="connsiteX4-365" fmla="*/ 8 w 2991"/>
                  <a:gd name="connsiteY4-366" fmla="*/ 1152 h 1830"/>
                  <a:gd name="connsiteX5-367" fmla="*/ 584 w 2991"/>
                  <a:gd name="connsiteY5-368" fmla="*/ 1152 h 1830"/>
                  <a:gd name="connsiteX6-369" fmla="*/ 584 w 2991"/>
                  <a:gd name="connsiteY6-370" fmla="*/ 864 h 1830"/>
                  <a:gd name="connsiteX7-371" fmla="*/ 1160 w 2991"/>
                  <a:gd name="connsiteY7-372" fmla="*/ 864 h 1830"/>
                  <a:gd name="connsiteX8-373" fmla="*/ 1160 w 2991"/>
                  <a:gd name="connsiteY8-374" fmla="*/ 576 h 1830"/>
                  <a:gd name="connsiteX9-375" fmla="*/ 1736 w 2991"/>
                  <a:gd name="connsiteY9-376" fmla="*/ 576 h 1830"/>
                  <a:gd name="connsiteX10-377" fmla="*/ 1736 w 2991"/>
                  <a:gd name="connsiteY10-378" fmla="*/ 288 h 1830"/>
                  <a:gd name="connsiteX11-379" fmla="*/ 2312 w 2991"/>
                  <a:gd name="connsiteY11-380" fmla="*/ 288 h 1830"/>
                  <a:gd name="connsiteX12-381" fmla="*/ 2312 w 2991"/>
                  <a:gd name="connsiteY12-382" fmla="*/ 0 h 1830"/>
                  <a:gd name="connsiteX13-383" fmla="*/ 2991 w 2991"/>
                  <a:gd name="connsiteY13-384" fmla="*/ 0 h 1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/>
                </a:endParaRPr>
              </a:p>
            </p:txBody>
          </p:sp>
          <p:sp>
            <p:nvSpPr>
              <p:cNvPr id="41" name="Rectangle 2"/>
              <p:cNvSpPr>
                <a:spLocks noChangeArrowheads="1"/>
              </p:cNvSpPr>
              <p:nvPr/>
            </p:nvSpPr>
            <p:spPr bwMode="auto">
              <a:xfrm>
                <a:off x="4435601" y="3823153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1</a:t>
                </a:r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4775357" y="365329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2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5115115" y="3483428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3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454872" y="331356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4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5794629" y="3143703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 panose="020B0604020202020204"/>
                  </a:rPr>
                  <a:t>5</a:t>
                </a:r>
              </a:p>
            </p:txBody>
          </p:sp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266027" y="3276600"/>
              <a:ext cx="1752765" cy="1219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6266027" y="2428875"/>
              <a:ext cx="1752765" cy="1076325"/>
            </a:xfrm>
            <a:custGeom>
              <a:avLst/>
              <a:gdLst>
                <a:gd name="connsiteX0" fmla="*/ 0 w 4512"/>
                <a:gd name="connsiteY0" fmla="*/ 2352 h 2400"/>
                <a:gd name="connsiteX1" fmla="*/ 0 w 4512"/>
                <a:gd name="connsiteY1" fmla="*/ 1728 h 2400"/>
                <a:gd name="connsiteX2" fmla="*/ 576 w 4512"/>
                <a:gd name="connsiteY2" fmla="*/ 1728 h 2400"/>
                <a:gd name="connsiteX3" fmla="*/ 576 w 4512"/>
                <a:gd name="connsiteY3" fmla="*/ 1440 h 2400"/>
                <a:gd name="connsiteX4" fmla="*/ 1152 w 4512"/>
                <a:gd name="connsiteY4" fmla="*/ 1440 h 2400"/>
                <a:gd name="connsiteX5" fmla="*/ 1152 w 4512"/>
                <a:gd name="connsiteY5" fmla="*/ 1152 h 2400"/>
                <a:gd name="connsiteX6" fmla="*/ 1728 w 4512"/>
                <a:gd name="connsiteY6" fmla="*/ 1152 h 2400"/>
                <a:gd name="connsiteX7" fmla="*/ 1728 w 4512"/>
                <a:gd name="connsiteY7" fmla="*/ 864 h 2400"/>
                <a:gd name="connsiteX8" fmla="*/ 2304 w 4512"/>
                <a:gd name="connsiteY8" fmla="*/ 864 h 2400"/>
                <a:gd name="connsiteX9" fmla="*/ 2304 w 4512"/>
                <a:gd name="connsiteY9" fmla="*/ 576 h 2400"/>
                <a:gd name="connsiteX10" fmla="*/ 2880 w 4512"/>
                <a:gd name="connsiteY10" fmla="*/ 576 h 2400"/>
                <a:gd name="connsiteX11" fmla="*/ 2880 w 4512"/>
                <a:gd name="connsiteY11" fmla="*/ 288 h 2400"/>
                <a:gd name="connsiteX12" fmla="*/ 3456 w 4512"/>
                <a:gd name="connsiteY12" fmla="*/ 288 h 2400"/>
                <a:gd name="connsiteX13" fmla="*/ 3456 w 4512"/>
                <a:gd name="connsiteY13" fmla="*/ 0 h 2400"/>
                <a:gd name="connsiteX14" fmla="*/ 4512 w 4512"/>
                <a:gd name="connsiteY14" fmla="*/ 2400 h 2400"/>
                <a:gd name="connsiteX15" fmla="*/ 0 w 4512"/>
                <a:gd name="connsiteY15" fmla="*/ 2400 h 2400"/>
                <a:gd name="connsiteX16" fmla="*/ 0 w 4512"/>
                <a:gd name="connsiteY16" fmla="*/ 2352 h 2400"/>
                <a:gd name="connsiteX0-1" fmla="*/ 0 w 4549"/>
                <a:gd name="connsiteY0-2" fmla="*/ 2352 h 2400"/>
                <a:gd name="connsiteX1-3" fmla="*/ 0 w 4549"/>
                <a:gd name="connsiteY1-4" fmla="*/ 1728 h 2400"/>
                <a:gd name="connsiteX2-5" fmla="*/ 576 w 4549"/>
                <a:gd name="connsiteY2-6" fmla="*/ 1728 h 2400"/>
                <a:gd name="connsiteX3-7" fmla="*/ 576 w 4549"/>
                <a:gd name="connsiteY3-8" fmla="*/ 1440 h 2400"/>
                <a:gd name="connsiteX4-9" fmla="*/ 1152 w 4549"/>
                <a:gd name="connsiteY4-10" fmla="*/ 1440 h 2400"/>
                <a:gd name="connsiteX5-11" fmla="*/ 1152 w 4549"/>
                <a:gd name="connsiteY5-12" fmla="*/ 1152 h 2400"/>
                <a:gd name="connsiteX6-13" fmla="*/ 1728 w 4549"/>
                <a:gd name="connsiteY6-14" fmla="*/ 1152 h 2400"/>
                <a:gd name="connsiteX7-15" fmla="*/ 1728 w 4549"/>
                <a:gd name="connsiteY7-16" fmla="*/ 864 h 2400"/>
                <a:gd name="connsiteX8-17" fmla="*/ 2304 w 4549"/>
                <a:gd name="connsiteY8-18" fmla="*/ 864 h 2400"/>
                <a:gd name="connsiteX9-19" fmla="*/ 2304 w 4549"/>
                <a:gd name="connsiteY9-20" fmla="*/ 576 h 2400"/>
                <a:gd name="connsiteX10-21" fmla="*/ 2880 w 4549"/>
                <a:gd name="connsiteY10-22" fmla="*/ 576 h 2400"/>
                <a:gd name="connsiteX11-23" fmla="*/ 2880 w 4549"/>
                <a:gd name="connsiteY11-24" fmla="*/ 288 h 2400"/>
                <a:gd name="connsiteX12-25" fmla="*/ 3456 w 4549"/>
                <a:gd name="connsiteY12-26" fmla="*/ 288 h 2400"/>
                <a:gd name="connsiteX13-27" fmla="*/ 3456 w 4549"/>
                <a:gd name="connsiteY13-28" fmla="*/ 0 h 2400"/>
                <a:gd name="connsiteX14-29" fmla="*/ 4549 w 4549"/>
                <a:gd name="connsiteY14-30" fmla="*/ 29 h 2400"/>
                <a:gd name="connsiteX15-31" fmla="*/ 4512 w 4549"/>
                <a:gd name="connsiteY15-32" fmla="*/ 2400 h 2400"/>
                <a:gd name="connsiteX16-33" fmla="*/ 0 w 4549"/>
                <a:gd name="connsiteY16-34" fmla="*/ 2400 h 2400"/>
                <a:gd name="connsiteX17" fmla="*/ 0 w 4549"/>
                <a:gd name="connsiteY17" fmla="*/ 2352 h 2400"/>
                <a:gd name="connsiteX0-35" fmla="*/ 4549 w 4549"/>
                <a:gd name="connsiteY0-36" fmla="*/ 0 h 2371"/>
                <a:gd name="connsiteX1-37" fmla="*/ 4512 w 4549"/>
                <a:gd name="connsiteY1-38" fmla="*/ 2371 h 2371"/>
                <a:gd name="connsiteX2-39" fmla="*/ 0 w 4549"/>
                <a:gd name="connsiteY2-40" fmla="*/ 2371 h 2371"/>
                <a:gd name="connsiteX3-41" fmla="*/ 0 w 4549"/>
                <a:gd name="connsiteY3-42" fmla="*/ 2323 h 2371"/>
                <a:gd name="connsiteX4-43" fmla="*/ 0 w 4549"/>
                <a:gd name="connsiteY4-44" fmla="*/ 1699 h 2371"/>
                <a:gd name="connsiteX5-45" fmla="*/ 576 w 4549"/>
                <a:gd name="connsiteY5-46" fmla="*/ 1699 h 2371"/>
                <a:gd name="connsiteX6-47" fmla="*/ 576 w 4549"/>
                <a:gd name="connsiteY6-48" fmla="*/ 1411 h 2371"/>
                <a:gd name="connsiteX7-49" fmla="*/ 1152 w 4549"/>
                <a:gd name="connsiteY7-50" fmla="*/ 1411 h 2371"/>
                <a:gd name="connsiteX8-51" fmla="*/ 1152 w 4549"/>
                <a:gd name="connsiteY8-52" fmla="*/ 1123 h 2371"/>
                <a:gd name="connsiteX9-53" fmla="*/ 1728 w 4549"/>
                <a:gd name="connsiteY9-54" fmla="*/ 1123 h 2371"/>
                <a:gd name="connsiteX10-55" fmla="*/ 1728 w 4549"/>
                <a:gd name="connsiteY10-56" fmla="*/ 835 h 2371"/>
                <a:gd name="connsiteX11-57" fmla="*/ 2304 w 4549"/>
                <a:gd name="connsiteY11-58" fmla="*/ 835 h 2371"/>
                <a:gd name="connsiteX12-59" fmla="*/ 2304 w 4549"/>
                <a:gd name="connsiteY12-60" fmla="*/ 547 h 2371"/>
                <a:gd name="connsiteX13-61" fmla="*/ 2880 w 4549"/>
                <a:gd name="connsiteY13-62" fmla="*/ 547 h 2371"/>
                <a:gd name="connsiteX14-63" fmla="*/ 2880 w 4549"/>
                <a:gd name="connsiteY14-64" fmla="*/ 259 h 2371"/>
                <a:gd name="connsiteX15-65" fmla="*/ 3456 w 4549"/>
                <a:gd name="connsiteY15-66" fmla="*/ 259 h 2371"/>
                <a:gd name="connsiteX16-67" fmla="*/ 3515 w 4549"/>
                <a:gd name="connsiteY16-68" fmla="*/ 29 h 2371"/>
                <a:gd name="connsiteX0-69" fmla="*/ 4549 w 4549"/>
                <a:gd name="connsiteY0-70" fmla="*/ 0 h 2371"/>
                <a:gd name="connsiteX1-71" fmla="*/ 4512 w 4549"/>
                <a:gd name="connsiteY1-72" fmla="*/ 2371 h 2371"/>
                <a:gd name="connsiteX2-73" fmla="*/ 0 w 4549"/>
                <a:gd name="connsiteY2-74" fmla="*/ 2371 h 2371"/>
                <a:gd name="connsiteX3-75" fmla="*/ 0 w 4549"/>
                <a:gd name="connsiteY3-76" fmla="*/ 2323 h 2371"/>
                <a:gd name="connsiteX4-77" fmla="*/ 0 w 4549"/>
                <a:gd name="connsiteY4-78" fmla="*/ 1699 h 2371"/>
                <a:gd name="connsiteX5-79" fmla="*/ 576 w 4549"/>
                <a:gd name="connsiteY5-80" fmla="*/ 1699 h 2371"/>
                <a:gd name="connsiteX6-81" fmla="*/ 576 w 4549"/>
                <a:gd name="connsiteY6-82" fmla="*/ 1411 h 2371"/>
                <a:gd name="connsiteX7-83" fmla="*/ 1152 w 4549"/>
                <a:gd name="connsiteY7-84" fmla="*/ 1411 h 2371"/>
                <a:gd name="connsiteX8-85" fmla="*/ 1152 w 4549"/>
                <a:gd name="connsiteY8-86" fmla="*/ 1123 h 2371"/>
                <a:gd name="connsiteX9-87" fmla="*/ 1728 w 4549"/>
                <a:gd name="connsiteY9-88" fmla="*/ 1123 h 2371"/>
                <a:gd name="connsiteX10-89" fmla="*/ 1728 w 4549"/>
                <a:gd name="connsiteY10-90" fmla="*/ 835 h 2371"/>
                <a:gd name="connsiteX11-91" fmla="*/ 2304 w 4549"/>
                <a:gd name="connsiteY11-92" fmla="*/ 835 h 2371"/>
                <a:gd name="connsiteX12-93" fmla="*/ 2304 w 4549"/>
                <a:gd name="connsiteY12-94" fmla="*/ 547 h 2371"/>
                <a:gd name="connsiteX13-95" fmla="*/ 2880 w 4549"/>
                <a:gd name="connsiteY13-96" fmla="*/ 547 h 2371"/>
                <a:gd name="connsiteX14-97" fmla="*/ 2880 w 4549"/>
                <a:gd name="connsiteY14-98" fmla="*/ 259 h 2371"/>
                <a:gd name="connsiteX15-99" fmla="*/ 3456 w 4549"/>
                <a:gd name="connsiteY15-100" fmla="*/ 259 h 2371"/>
                <a:gd name="connsiteX0-101" fmla="*/ 4549 w 4549"/>
                <a:gd name="connsiteY0-102" fmla="*/ 0 h 2371"/>
                <a:gd name="connsiteX1-103" fmla="*/ 4512 w 4549"/>
                <a:gd name="connsiteY1-104" fmla="*/ 2371 h 2371"/>
                <a:gd name="connsiteX2-105" fmla="*/ 0 w 4549"/>
                <a:gd name="connsiteY2-106" fmla="*/ 2371 h 2371"/>
                <a:gd name="connsiteX3-107" fmla="*/ 0 w 4549"/>
                <a:gd name="connsiteY3-108" fmla="*/ 2323 h 2371"/>
                <a:gd name="connsiteX4-109" fmla="*/ 0 w 4549"/>
                <a:gd name="connsiteY4-110" fmla="*/ 1699 h 2371"/>
                <a:gd name="connsiteX5-111" fmla="*/ 576 w 4549"/>
                <a:gd name="connsiteY5-112" fmla="*/ 1699 h 2371"/>
                <a:gd name="connsiteX6-113" fmla="*/ 576 w 4549"/>
                <a:gd name="connsiteY6-114" fmla="*/ 1411 h 2371"/>
                <a:gd name="connsiteX7-115" fmla="*/ 1152 w 4549"/>
                <a:gd name="connsiteY7-116" fmla="*/ 1411 h 2371"/>
                <a:gd name="connsiteX8-117" fmla="*/ 1152 w 4549"/>
                <a:gd name="connsiteY8-118" fmla="*/ 1123 h 2371"/>
                <a:gd name="connsiteX9-119" fmla="*/ 1728 w 4549"/>
                <a:gd name="connsiteY9-120" fmla="*/ 1123 h 2371"/>
                <a:gd name="connsiteX10-121" fmla="*/ 1728 w 4549"/>
                <a:gd name="connsiteY10-122" fmla="*/ 835 h 2371"/>
                <a:gd name="connsiteX11-123" fmla="*/ 2304 w 4549"/>
                <a:gd name="connsiteY11-124" fmla="*/ 835 h 2371"/>
                <a:gd name="connsiteX12-125" fmla="*/ 2304 w 4549"/>
                <a:gd name="connsiteY12-126" fmla="*/ 547 h 2371"/>
                <a:gd name="connsiteX13-127" fmla="*/ 2880 w 4549"/>
                <a:gd name="connsiteY13-128" fmla="*/ 547 h 2371"/>
                <a:gd name="connsiteX14-129" fmla="*/ 3456 w 4549"/>
                <a:gd name="connsiteY14-130" fmla="*/ 259 h 2371"/>
                <a:gd name="connsiteX0-131" fmla="*/ 4549 w 4549"/>
                <a:gd name="connsiteY0-132" fmla="*/ 0 h 2371"/>
                <a:gd name="connsiteX1-133" fmla="*/ 4512 w 4549"/>
                <a:gd name="connsiteY1-134" fmla="*/ 2371 h 2371"/>
                <a:gd name="connsiteX2-135" fmla="*/ 0 w 4549"/>
                <a:gd name="connsiteY2-136" fmla="*/ 2371 h 2371"/>
                <a:gd name="connsiteX3-137" fmla="*/ 0 w 4549"/>
                <a:gd name="connsiteY3-138" fmla="*/ 2323 h 2371"/>
                <a:gd name="connsiteX4-139" fmla="*/ 0 w 4549"/>
                <a:gd name="connsiteY4-140" fmla="*/ 1699 h 2371"/>
                <a:gd name="connsiteX5-141" fmla="*/ 576 w 4549"/>
                <a:gd name="connsiteY5-142" fmla="*/ 1699 h 2371"/>
                <a:gd name="connsiteX6-143" fmla="*/ 576 w 4549"/>
                <a:gd name="connsiteY6-144" fmla="*/ 1411 h 2371"/>
                <a:gd name="connsiteX7-145" fmla="*/ 1152 w 4549"/>
                <a:gd name="connsiteY7-146" fmla="*/ 1411 h 2371"/>
                <a:gd name="connsiteX8-147" fmla="*/ 1152 w 4549"/>
                <a:gd name="connsiteY8-148" fmla="*/ 1123 h 2371"/>
                <a:gd name="connsiteX9-149" fmla="*/ 1728 w 4549"/>
                <a:gd name="connsiteY9-150" fmla="*/ 1123 h 2371"/>
                <a:gd name="connsiteX10-151" fmla="*/ 1728 w 4549"/>
                <a:gd name="connsiteY10-152" fmla="*/ 835 h 2371"/>
                <a:gd name="connsiteX11-153" fmla="*/ 2304 w 4549"/>
                <a:gd name="connsiteY11-154" fmla="*/ 835 h 2371"/>
                <a:gd name="connsiteX12-155" fmla="*/ 2304 w 4549"/>
                <a:gd name="connsiteY12-156" fmla="*/ 547 h 2371"/>
                <a:gd name="connsiteX13-157" fmla="*/ 2880 w 4549"/>
                <a:gd name="connsiteY13-158" fmla="*/ 547 h 2371"/>
                <a:gd name="connsiteX0-159" fmla="*/ 4549 w 4549"/>
                <a:gd name="connsiteY0-160" fmla="*/ 0 h 2371"/>
                <a:gd name="connsiteX1-161" fmla="*/ 4512 w 4549"/>
                <a:gd name="connsiteY1-162" fmla="*/ 2371 h 2371"/>
                <a:gd name="connsiteX2-163" fmla="*/ 0 w 4549"/>
                <a:gd name="connsiteY2-164" fmla="*/ 2371 h 2371"/>
                <a:gd name="connsiteX3-165" fmla="*/ 0 w 4549"/>
                <a:gd name="connsiteY3-166" fmla="*/ 2323 h 2371"/>
                <a:gd name="connsiteX4-167" fmla="*/ 0 w 4549"/>
                <a:gd name="connsiteY4-168" fmla="*/ 1699 h 2371"/>
                <a:gd name="connsiteX5-169" fmla="*/ 576 w 4549"/>
                <a:gd name="connsiteY5-170" fmla="*/ 1699 h 2371"/>
                <a:gd name="connsiteX6-171" fmla="*/ 576 w 4549"/>
                <a:gd name="connsiteY6-172" fmla="*/ 1411 h 2371"/>
                <a:gd name="connsiteX7-173" fmla="*/ 1152 w 4549"/>
                <a:gd name="connsiteY7-174" fmla="*/ 1411 h 2371"/>
                <a:gd name="connsiteX8-175" fmla="*/ 1152 w 4549"/>
                <a:gd name="connsiteY8-176" fmla="*/ 1123 h 2371"/>
                <a:gd name="connsiteX9-177" fmla="*/ 1728 w 4549"/>
                <a:gd name="connsiteY9-178" fmla="*/ 1123 h 2371"/>
                <a:gd name="connsiteX10-179" fmla="*/ 1728 w 4549"/>
                <a:gd name="connsiteY10-180" fmla="*/ 835 h 2371"/>
                <a:gd name="connsiteX11-181" fmla="*/ 2304 w 4549"/>
                <a:gd name="connsiteY11-182" fmla="*/ 835 h 2371"/>
                <a:gd name="connsiteX12-183" fmla="*/ 2304 w 4549"/>
                <a:gd name="connsiteY12-184" fmla="*/ 547 h 2371"/>
                <a:gd name="connsiteX13-185" fmla="*/ 2880 w 4549"/>
                <a:gd name="connsiteY13-186" fmla="*/ 547 h 2371"/>
                <a:gd name="connsiteX14-187" fmla="*/ 4549 w 4549"/>
                <a:gd name="connsiteY14-188" fmla="*/ 0 h 2371"/>
                <a:gd name="connsiteX0-189" fmla="*/ 4549 w 4549"/>
                <a:gd name="connsiteY0-190" fmla="*/ 0 h 2377"/>
                <a:gd name="connsiteX1-191" fmla="*/ 4512 w 4549"/>
                <a:gd name="connsiteY1-192" fmla="*/ 2371 h 2377"/>
                <a:gd name="connsiteX2-193" fmla="*/ 2981 w 4549"/>
                <a:gd name="connsiteY2-194" fmla="*/ 2377 h 2377"/>
                <a:gd name="connsiteX3-195" fmla="*/ 0 w 4549"/>
                <a:gd name="connsiteY3-196" fmla="*/ 2371 h 2377"/>
                <a:gd name="connsiteX4-197" fmla="*/ 0 w 4549"/>
                <a:gd name="connsiteY4-198" fmla="*/ 2323 h 2377"/>
                <a:gd name="connsiteX5-199" fmla="*/ 0 w 4549"/>
                <a:gd name="connsiteY5-200" fmla="*/ 1699 h 2377"/>
                <a:gd name="connsiteX6-201" fmla="*/ 576 w 4549"/>
                <a:gd name="connsiteY6-202" fmla="*/ 1699 h 2377"/>
                <a:gd name="connsiteX7-203" fmla="*/ 576 w 4549"/>
                <a:gd name="connsiteY7-204" fmla="*/ 1411 h 2377"/>
                <a:gd name="connsiteX8-205" fmla="*/ 1152 w 4549"/>
                <a:gd name="connsiteY8-206" fmla="*/ 1411 h 2377"/>
                <a:gd name="connsiteX9-207" fmla="*/ 1152 w 4549"/>
                <a:gd name="connsiteY9-208" fmla="*/ 1123 h 2377"/>
                <a:gd name="connsiteX10-209" fmla="*/ 1728 w 4549"/>
                <a:gd name="connsiteY10-210" fmla="*/ 1123 h 2377"/>
                <a:gd name="connsiteX11-211" fmla="*/ 1728 w 4549"/>
                <a:gd name="connsiteY11-212" fmla="*/ 835 h 2377"/>
                <a:gd name="connsiteX12-213" fmla="*/ 2304 w 4549"/>
                <a:gd name="connsiteY12-214" fmla="*/ 835 h 2377"/>
                <a:gd name="connsiteX13-215" fmla="*/ 2304 w 4549"/>
                <a:gd name="connsiteY13-216" fmla="*/ 547 h 2377"/>
                <a:gd name="connsiteX14-217" fmla="*/ 2880 w 4549"/>
                <a:gd name="connsiteY14-218" fmla="*/ 547 h 2377"/>
                <a:gd name="connsiteX15-219" fmla="*/ 4549 w 4549"/>
                <a:gd name="connsiteY15-220" fmla="*/ 0 h 2377"/>
                <a:gd name="connsiteX0-221" fmla="*/ 2880 w 4512"/>
                <a:gd name="connsiteY0-222" fmla="*/ 0 h 1830"/>
                <a:gd name="connsiteX1-223" fmla="*/ 4512 w 4512"/>
                <a:gd name="connsiteY1-224" fmla="*/ 1824 h 1830"/>
                <a:gd name="connsiteX2-225" fmla="*/ 2981 w 4512"/>
                <a:gd name="connsiteY2-226" fmla="*/ 1830 h 1830"/>
                <a:gd name="connsiteX3-227" fmla="*/ 0 w 4512"/>
                <a:gd name="connsiteY3-228" fmla="*/ 1824 h 1830"/>
                <a:gd name="connsiteX4-229" fmla="*/ 0 w 4512"/>
                <a:gd name="connsiteY4-230" fmla="*/ 1776 h 1830"/>
                <a:gd name="connsiteX5-231" fmla="*/ 0 w 4512"/>
                <a:gd name="connsiteY5-232" fmla="*/ 1152 h 1830"/>
                <a:gd name="connsiteX6-233" fmla="*/ 576 w 4512"/>
                <a:gd name="connsiteY6-234" fmla="*/ 1152 h 1830"/>
                <a:gd name="connsiteX7-235" fmla="*/ 576 w 4512"/>
                <a:gd name="connsiteY7-236" fmla="*/ 864 h 1830"/>
                <a:gd name="connsiteX8-237" fmla="*/ 1152 w 4512"/>
                <a:gd name="connsiteY8-238" fmla="*/ 864 h 1830"/>
                <a:gd name="connsiteX9-239" fmla="*/ 1152 w 4512"/>
                <a:gd name="connsiteY9-240" fmla="*/ 576 h 1830"/>
                <a:gd name="connsiteX10-241" fmla="*/ 1728 w 4512"/>
                <a:gd name="connsiteY10-242" fmla="*/ 576 h 1830"/>
                <a:gd name="connsiteX11-243" fmla="*/ 1728 w 4512"/>
                <a:gd name="connsiteY11-244" fmla="*/ 288 h 1830"/>
                <a:gd name="connsiteX12-245" fmla="*/ 2304 w 4512"/>
                <a:gd name="connsiteY12-246" fmla="*/ 288 h 1830"/>
                <a:gd name="connsiteX13-247" fmla="*/ 2304 w 4512"/>
                <a:gd name="connsiteY13-248" fmla="*/ 0 h 1830"/>
                <a:gd name="connsiteX14-249" fmla="*/ 2880 w 4512"/>
                <a:gd name="connsiteY14-250" fmla="*/ 0 h 1830"/>
                <a:gd name="connsiteX0-251" fmla="*/ 2981 w 4571"/>
                <a:gd name="connsiteY0-252" fmla="*/ 1830 h 1882"/>
                <a:gd name="connsiteX1-253" fmla="*/ 0 w 4571"/>
                <a:gd name="connsiteY1-254" fmla="*/ 1824 h 1882"/>
                <a:gd name="connsiteX2-255" fmla="*/ 0 w 4571"/>
                <a:gd name="connsiteY2-256" fmla="*/ 1776 h 1882"/>
                <a:gd name="connsiteX3-257" fmla="*/ 0 w 4571"/>
                <a:gd name="connsiteY3-258" fmla="*/ 1152 h 1882"/>
                <a:gd name="connsiteX4-259" fmla="*/ 576 w 4571"/>
                <a:gd name="connsiteY4-260" fmla="*/ 1152 h 1882"/>
                <a:gd name="connsiteX5-261" fmla="*/ 576 w 4571"/>
                <a:gd name="connsiteY5-262" fmla="*/ 864 h 1882"/>
                <a:gd name="connsiteX6-263" fmla="*/ 1152 w 4571"/>
                <a:gd name="connsiteY6-264" fmla="*/ 864 h 1882"/>
                <a:gd name="connsiteX7-265" fmla="*/ 1152 w 4571"/>
                <a:gd name="connsiteY7-266" fmla="*/ 576 h 1882"/>
                <a:gd name="connsiteX8-267" fmla="*/ 1728 w 4571"/>
                <a:gd name="connsiteY8-268" fmla="*/ 576 h 1882"/>
                <a:gd name="connsiteX9-269" fmla="*/ 1728 w 4571"/>
                <a:gd name="connsiteY9-270" fmla="*/ 288 h 1882"/>
                <a:gd name="connsiteX10-271" fmla="*/ 2304 w 4571"/>
                <a:gd name="connsiteY10-272" fmla="*/ 288 h 1882"/>
                <a:gd name="connsiteX11-273" fmla="*/ 2304 w 4571"/>
                <a:gd name="connsiteY11-274" fmla="*/ 0 h 1882"/>
                <a:gd name="connsiteX12-275" fmla="*/ 2880 w 4571"/>
                <a:gd name="connsiteY12-276" fmla="*/ 0 h 1882"/>
                <a:gd name="connsiteX13-277" fmla="*/ 4571 w 4571"/>
                <a:gd name="connsiteY13-278" fmla="*/ 1882 h 1882"/>
                <a:gd name="connsiteX0-279" fmla="*/ 2981 w 2981"/>
                <a:gd name="connsiteY0-280" fmla="*/ 1830 h 1830"/>
                <a:gd name="connsiteX1-281" fmla="*/ 0 w 2981"/>
                <a:gd name="connsiteY1-282" fmla="*/ 1824 h 1830"/>
                <a:gd name="connsiteX2-283" fmla="*/ 0 w 2981"/>
                <a:gd name="connsiteY2-284" fmla="*/ 1776 h 1830"/>
                <a:gd name="connsiteX3-285" fmla="*/ 0 w 2981"/>
                <a:gd name="connsiteY3-286" fmla="*/ 1152 h 1830"/>
                <a:gd name="connsiteX4-287" fmla="*/ 576 w 2981"/>
                <a:gd name="connsiteY4-288" fmla="*/ 1152 h 1830"/>
                <a:gd name="connsiteX5-289" fmla="*/ 576 w 2981"/>
                <a:gd name="connsiteY5-290" fmla="*/ 864 h 1830"/>
                <a:gd name="connsiteX6-291" fmla="*/ 1152 w 2981"/>
                <a:gd name="connsiteY6-292" fmla="*/ 864 h 1830"/>
                <a:gd name="connsiteX7-293" fmla="*/ 1152 w 2981"/>
                <a:gd name="connsiteY7-294" fmla="*/ 576 h 1830"/>
                <a:gd name="connsiteX8-295" fmla="*/ 1728 w 2981"/>
                <a:gd name="connsiteY8-296" fmla="*/ 576 h 1830"/>
                <a:gd name="connsiteX9-297" fmla="*/ 1728 w 2981"/>
                <a:gd name="connsiteY9-298" fmla="*/ 288 h 1830"/>
                <a:gd name="connsiteX10-299" fmla="*/ 2304 w 2981"/>
                <a:gd name="connsiteY10-300" fmla="*/ 288 h 1830"/>
                <a:gd name="connsiteX11-301" fmla="*/ 2304 w 2981"/>
                <a:gd name="connsiteY11-302" fmla="*/ 0 h 1830"/>
                <a:gd name="connsiteX12-303" fmla="*/ 2880 w 2981"/>
                <a:gd name="connsiteY12-304" fmla="*/ 0 h 1830"/>
                <a:gd name="connsiteX0-305" fmla="*/ 2981 w 2983"/>
                <a:gd name="connsiteY0-306" fmla="*/ 1830 h 1830"/>
                <a:gd name="connsiteX1-307" fmla="*/ 0 w 2983"/>
                <a:gd name="connsiteY1-308" fmla="*/ 1824 h 1830"/>
                <a:gd name="connsiteX2-309" fmla="*/ 0 w 2983"/>
                <a:gd name="connsiteY2-310" fmla="*/ 1776 h 1830"/>
                <a:gd name="connsiteX3-311" fmla="*/ 0 w 2983"/>
                <a:gd name="connsiteY3-312" fmla="*/ 1152 h 1830"/>
                <a:gd name="connsiteX4-313" fmla="*/ 576 w 2983"/>
                <a:gd name="connsiteY4-314" fmla="*/ 1152 h 1830"/>
                <a:gd name="connsiteX5-315" fmla="*/ 576 w 2983"/>
                <a:gd name="connsiteY5-316" fmla="*/ 864 h 1830"/>
                <a:gd name="connsiteX6-317" fmla="*/ 1152 w 2983"/>
                <a:gd name="connsiteY6-318" fmla="*/ 864 h 1830"/>
                <a:gd name="connsiteX7-319" fmla="*/ 1152 w 2983"/>
                <a:gd name="connsiteY7-320" fmla="*/ 576 h 1830"/>
                <a:gd name="connsiteX8-321" fmla="*/ 1728 w 2983"/>
                <a:gd name="connsiteY8-322" fmla="*/ 576 h 1830"/>
                <a:gd name="connsiteX9-323" fmla="*/ 1728 w 2983"/>
                <a:gd name="connsiteY9-324" fmla="*/ 288 h 1830"/>
                <a:gd name="connsiteX10-325" fmla="*/ 2304 w 2983"/>
                <a:gd name="connsiteY10-326" fmla="*/ 288 h 1830"/>
                <a:gd name="connsiteX11-327" fmla="*/ 2304 w 2983"/>
                <a:gd name="connsiteY11-328" fmla="*/ 0 h 1830"/>
                <a:gd name="connsiteX12-329" fmla="*/ 2983 w 2983"/>
                <a:gd name="connsiteY12-330" fmla="*/ 0 h 1830"/>
                <a:gd name="connsiteX0-331" fmla="*/ 2981 w 2983"/>
                <a:gd name="connsiteY0-332" fmla="*/ 1830 h 1830"/>
                <a:gd name="connsiteX1-333" fmla="*/ 0 w 2983"/>
                <a:gd name="connsiteY1-334" fmla="*/ 1824 h 1830"/>
                <a:gd name="connsiteX2-335" fmla="*/ 0 w 2983"/>
                <a:gd name="connsiteY2-336" fmla="*/ 1776 h 1830"/>
                <a:gd name="connsiteX3-337" fmla="*/ 0 w 2983"/>
                <a:gd name="connsiteY3-338" fmla="*/ 1152 h 1830"/>
                <a:gd name="connsiteX4-339" fmla="*/ 576 w 2983"/>
                <a:gd name="connsiteY4-340" fmla="*/ 1152 h 1830"/>
                <a:gd name="connsiteX5-341" fmla="*/ 576 w 2983"/>
                <a:gd name="connsiteY5-342" fmla="*/ 864 h 1830"/>
                <a:gd name="connsiteX6-343" fmla="*/ 1152 w 2983"/>
                <a:gd name="connsiteY6-344" fmla="*/ 864 h 1830"/>
                <a:gd name="connsiteX7-345" fmla="*/ 1152 w 2983"/>
                <a:gd name="connsiteY7-346" fmla="*/ 576 h 1830"/>
                <a:gd name="connsiteX8-347" fmla="*/ 1728 w 2983"/>
                <a:gd name="connsiteY8-348" fmla="*/ 576 h 1830"/>
                <a:gd name="connsiteX9-349" fmla="*/ 1728 w 2983"/>
                <a:gd name="connsiteY9-350" fmla="*/ 288 h 1830"/>
                <a:gd name="connsiteX10-351" fmla="*/ 2304 w 2983"/>
                <a:gd name="connsiteY10-352" fmla="*/ 288 h 1830"/>
                <a:gd name="connsiteX11-353" fmla="*/ 2304 w 2983"/>
                <a:gd name="connsiteY11-354" fmla="*/ 0 h 1830"/>
                <a:gd name="connsiteX12-355" fmla="*/ 2983 w 2983"/>
                <a:gd name="connsiteY12-356" fmla="*/ 0 h 1830"/>
                <a:gd name="connsiteX0-357" fmla="*/ 2989 w 2991"/>
                <a:gd name="connsiteY0-358" fmla="*/ 1830 h 1830"/>
                <a:gd name="connsiteX1-359" fmla="*/ 8 w 2991"/>
                <a:gd name="connsiteY1-360" fmla="*/ 1824 h 1830"/>
                <a:gd name="connsiteX2-361" fmla="*/ 0 w 2991"/>
                <a:gd name="connsiteY2-362" fmla="*/ 1557 h 1830"/>
                <a:gd name="connsiteX3-363" fmla="*/ 8 w 2991"/>
                <a:gd name="connsiteY3-364" fmla="*/ 1776 h 1830"/>
                <a:gd name="connsiteX4-365" fmla="*/ 8 w 2991"/>
                <a:gd name="connsiteY4-366" fmla="*/ 1152 h 1830"/>
                <a:gd name="connsiteX5-367" fmla="*/ 584 w 2991"/>
                <a:gd name="connsiteY5-368" fmla="*/ 1152 h 1830"/>
                <a:gd name="connsiteX6-369" fmla="*/ 584 w 2991"/>
                <a:gd name="connsiteY6-370" fmla="*/ 864 h 1830"/>
                <a:gd name="connsiteX7-371" fmla="*/ 1160 w 2991"/>
                <a:gd name="connsiteY7-372" fmla="*/ 864 h 1830"/>
                <a:gd name="connsiteX8-373" fmla="*/ 1160 w 2991"/>
                <a:gd name="connsiteY8-374" fmla="*/ 576 h 1830"/>
                <a:gd name="connsiteX9-375" fmla="*/ 1736 w 2991"/>
                <a:gd name="connsiteY9-376" fmla="*/ 576 h 1830"/>
                <a:gd name="connsiteX10-377" fmla="*/ 1736 w 2991"/>
                <a:gd name="connsiteY10-378" fmla="*/ 288 h 1830"/>
                <a:gd name="connsiteX11-379" fmla="*/ 2312 w 2991"/>
                <a:gd name="connsiteY11-380" fmla="*/ 288 h 1830"/>
                <a:gd name="connsiteX12-381" fmla="*/ 2312 w 2991"/>
                <a:gd name="connsiteY12-382" fmla="*/ 0 h 1830"/>
                <a:gd name="connsiteX13-383" fmla="*/ 2991 w 2991"/>
                <a:gd name="connsiteY13-384" fmla="*/ 0 h 18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2991" h="1830">
                  <a:moveTo>
                    <a:pt x="2989" y="1830"/>
                  </a:moveTo>
                  <a:lnTo>
                    <a:pt x="8" y="1824"/>
                  </a:lnTo>
                  <a:cubicBezTo>
                    <a:pt x="5" y="1822"/>
                    <a:pt x="3" y="1559"/>
                    <a:pt x="0" y="1557"/>
                  </a:cubicBezTo>
                  <a:cubicBezTo>
                    <a:pt x="3" y="1543"/>
                    <a:pt x="5" y="1790"/>
                    <a:pt x="8" y="1776"/>
                  </a:cubicBezTo>
                  <a:lnTo>
                    <a:pt x="8" y="1152"/>
                  </a:lnTo>
                  <a:lnTo>
                    <a:pt x="584" y="1152"/>
                  </a:lnTo>
                  <a:lnTo>
                    <a:pt x="584" y="864"/>
                  </a:lnTo>
                  <a:lnTo>
                    <a:pt x="1160" y="864"/>
                  </a:lnTo>
                  <a:lnTo>
                    <a:pt x="1160" y="576"/>
                  </a:lnTo>
                  <a:lnTo>
                    <a:pt x="1736" y="576"/>
                  </a:lnTo>
                  <a:lnTo>
                    <a:pt x="1736" y="288"/>
                  </a:lnTo>
                  <a:lnTo>
                    <a:pt x="2312" y="288"/>
                  </a:lnTo>
                  <a:lnTo>
                    <a:pt x="2312" y="0"/>
                  </a:lnTo>
                  <a:lnTo>
                    <a:pt x="2991" y="0"/>
                  </a:lnTo>
                </a:path>
              </a:pathLst>
            </a:custGeom>
            <a:grpFill/>
            <a:ln w="9525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</p:grp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8444475" y="2995490"/>
            <a:ext cx="263525" cy="174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1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8784200" y="2825628"/>
            <a:ext cx="263525" cy="174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2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9123925" y="2655765"/>
            <a:ext cx="263525" cy="174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3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9463650" y="2485903"/>
            <a:ext cx="263525" cy="174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4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9803375" y="2316040"/>
            <a:ext cx="263525" cy="174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rPr>
              <a:t>5</a:t>
            </a:r>
          </a:p>
        </p:txBody>
      </p:sp>
      <p:pic>
        <p:nvPicPr>
          <p:cNvPr id="63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171" y="521836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171" y="506596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171" y="48865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358" y="54199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908" y="56485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71" y="4249991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771" y="40483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571" y="38959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558" y="466591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771" y="44293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758" y="325462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9371" y="30577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171" y="29053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371" y="34387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733" y="2260060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1971" y="20671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6771" y="19147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171" y="239896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86"/>
          <p:cNvSpPr txBox="1">
            <a:spLocks noChangeArrowheads="1"/>
          </p:cNvSpPr>
          <p:nvPr/>
        </p:nvSpPr>
        <p:spPr bwMode="auto">
          <a:xfrm>
            <a:off x="6850618" y="4094340"/>
            <a:ext cx="3216282" cy="2462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111125" indent="-111125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每周</a:t>
            </a:r>
            <a:r>
              <a:rPr lang="en-US" altLang="zh-TW" sz="1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Each Week</a:t>
            </a:r>
            <a:endParaRPr lang="zh-TW" altLang="en-US" sz="16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介绍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次事业计划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Show Plan 1x</a:t>
            </a:r>
            <a:endParaRPr lang="zh-TW" altLang="en-US" sz="12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位事业人选进行跟进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Follow up with 1 prospect</a:t>
            </a:r>
            <a:endParaRPr lang="zh-TW" altLang="en-US" sz="12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带客人参加</a:t>
            </a:r>
            <a:r>
              <a:rPr lang="zh-CN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超连锁</a:t>
            </a:r>
            <a:r>
              <a:rPr lang="en-US" sz="1200" b="1" u="none" spc="-30" baseline="30000" dirty="0">
                <a:ln w="3175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™</a:t>
            </a:r>
            <a:r>
              <a:rPr lang="zh-CN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创业说明会</a:t>
            </a:r>
            <a:r>
              <a:rPr lang="en-US" altLang="zh-CN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Attend UBP With guest</a:t>
            </a:r>
            <a:endParaRPr lang="zh-TW" altLang="en-US" sz="12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增加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位新顾客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Add 1 Customer</a:t>
            </a:r>
            <a:endParaRPr lang="zh-TW" altLang="en-US" sz="12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与上线通电话</a:t>
            </a:r>
            <a:r>
              <a:rPr lang="en-US" altLang="zh-TW" sz="1200" u="non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Call your mentor</a:t>
            </a:r>
            <a:endParaRPr lang="zh-TW" altLang="en-US" sz="12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u="none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 rot="19904150">
            <a:off x="5600583" y="4793807"/>
            <a:ext cx="1066800" cy="353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600" u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第二周</a:t>
            </a:r>
            <a:endParaRPr lang="en-US" sz="1600" u="none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 rot="19922310">
            <a:off x="7224596" y="3885172"/>
            <a:ext cx="1066800" cy="353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600" u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第三周</a:t>
            </a:r>
            <a:endParaRPr lang="en-US" sz="1600" u="none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4" name="Text Box 90"/>
          <p:cNvSpPr txBox="1">
            <a:spLocks noChangeArrowheads="1"/>
          </p:cNvSpPr>
          <p:nvPr/>
        </p:nvSpPr>
        <p:spPr bwMode="auto">
          <a:xfrm rot="19825620">
            <a:off x="8850196" y="2974532"/>
            <a:ext cx="1066800" cy="353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600" u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第四周</a:t>
            </a:r>
            <a:endParaRPr lang="en-US" sz="1600" u="none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5" name="Text Box 88"/>
          <p:cNvSpPr txBox="1">
            <a:spLocks noChangeArrowheads="1"/>
          </p:cNvSpPr>
          <p:nvPr/>
        </p:nvSpPr>
        <p:spPr bwMode="auto">
          <a:xfrm rot="19956241">
            <a:off x="3976571" y="5703445"/>
            <a:ext cx="1066800" cy="353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1600" u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第一周</a:t>
            </a:r>
            <a:endParaRPr lang="en-US" sz="1600" u="none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6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408" y="368166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008" y="267201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705733" y="471109"/>
            <a:ext cx="2377630" cy="2378076"/>
            <a:chOff x="8577583" y="452914"/>
            <a:chExt cx="2377630" cy="2378076"/>
          </a:xfrm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8577583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807380" y="1432462"/>
              <a:ext cx="1914206" cy="111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与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20-60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人谈话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订下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个约会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将</a:t>
              </a:r>
              <a:r>
                <a:rPr lang="en-US" altLang="zh-TW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40</a:t>
              </a:r>
              <a:r>
                <a:rPr lang="zh-TW" altLang="en-US" sz="1200" u="none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位潜在顾客加入名单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u="none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840383" y="1038105"/>
              <a:ext cx="1848199" cy="4191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20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每月目标</a:t>
              </a:r>
              <a:endParaRPr lang="en-US" sz="20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88" name="Text Box 259"/>
          <p:cNvSpPr txBox="1">
            <a:spLocks noChangeArrowheads="1"/>
          </p:cNvSpPr>
          <p:nvPr/>
        </p:nvSpPr>
        <p:spPr bwMode="auto">
          <a:xfrm>
            <a:off x="637265" y="1364274"/>
            <a:ext cx="6727484" cy="12464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目标阶梯：每周达到</a:t>
            </a:r>
            <a:r>
              <a:rPr lang="en-US" altLang="zh-TW" sz="3000" u="none" dirty="0">
                <a:solidFill>
                  <a:srgbClr val="9F00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RM8,400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u="none" dirty="0">
                <a:solidFill>
                  <a:srgbClr val="9F0052"/>
                </a:solidFill>
                <a:latin typeface="Calibri" panose="020F0502020204030204"/>
              </a:rPr>
              <a:t>Goal Staircase to RM8,400/week</a:t>
            </a:r>
          </a:p>
        </p:txBody>
      </p:sp>
    </p:spTree>
    <p:extLst>
      <p:ext uri="{BB962C8B-B14F-4D97-AF65-F5344CB8AC3E}">
        <p14:creationId xmlns:p14="http://schemas.microsoft.com/office/powerpoint/2010/main" val="41450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658" y="597850"/>
            <a:ext cx="911071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cap="all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可产生效益的活动</a:t>
            </a:r>
            <a:endParaRPr lang="en-US" altLang="zh-TW" sz="5400" cap="all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cap="all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ea typeface="Arial"/>
                <a:cs typeface="Arial" pitchFamily="34" charset="0"/>
              </a:rPr>
              <a:t>Result Producing Activities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cap="all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739" y="2786209"/>
            <a:ext cx="3829739" cy="1113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使用及销售产品</a:t>
            </a:r>
            <a:endParaRPr lang="en-US" altLang="zh-TW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Arial"/>
                <a:cs typeface="Arial" pitchFamily="34" charset="0"/>
              </a:rPr>
              <a:t>Use and Sell the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4535" y="2770334"/>
            <a:ext cx="3829739" cy="1113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分享美安马</a:t>
            </a:r>
            <a:r>
              <a:rPr lang="zh-CN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来</a:t>
            </a:r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西亚事业</a:t>
            </a:r>
            <a:endParaRPr lang="en-US" altLang="zh-TW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Arial"/>
                <a:cs typeface="Arial" pitchFamily="34" charset="0"/>
              </a:rPr>
              <a:t>Share the Business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7739" y="4075009"/>
            <a:ext cx="3829739" cy="1113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分享购物年金</a:t>
            </a:r>
            <a:endParaRPr lang="en-US" altLang="zh-TW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Arial"/>
                <a:cs typeface="Arial" pitchFamily="34" charset="0"/>
              </a:rPr>
              <a:t>Share the Business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535" y="4059133"/>
            <a:ext cx="3829739" cy="1113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销售门票（培</a:t>
            </a:r>
            <a:r>
              <a:rPr lang="zh-CN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训</a:t>
            </a:r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）</a:t>
            </a:r>
            <a:endParaRPr lang="en-US" altLang="zh-TW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Arial"/>
                <a:cs typeface="Arial" pitchFamily="34" charset="0"/>
              </a:rPr>
              <a:t>Sell Tickets (Education)</a:t>
            </a:r>
          </a:p>
        </p:txBody>
      </p:sp>
    </p:spTree>
    <p:extLst>
      <p:ext uri="{BB962C8B-B14F-4D97-AF65-F5344CB8AC3E}">
        <p14:creationId xmlns:p14="http://schemas.microsoft.com/office/powerpoint/2010/main" val="14202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watch&#10;&#10;Description automatically generated">
            <a:extLst>
              <a:ext uri="{FF2B5EF4-FFF2-40B4-BE49-F238E27FC236}">
                <a16:creationId xmlns:a16="http://schemas.microsoft.com/office/drawing/2014/main" id="{6F20CDDA-1947-415F-A04F-59ED48D0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3" y="-1"/>
            <a:ext cx="12319221" cy="7116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1A884C-0484-481A-B76E-EB58A2D7DCD3}"/>
              </a:ext>
            </a:extLst>
          </p:cNvPr>
          <p:cNvSpPr/>
          <p:nvPr/>
        </p:nvSpPr>
        <p:spPr>
          <a:xfrm>
            <a:off x="-204085" y="-1"/>
            <a:ext cx="12396084" cy="706871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0685B-0D04-43B4-82C4-8A7B0DFD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59" y="3485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Key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E054-D75A-4C69-A13E-420AECBB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434" y="1911542"/>
            <a:ext cx="535394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Stay the Course: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Reading Goals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Planning the week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Weekly Accountability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Keeping the Funnel Going:</a:t>
            </a:r>
          </a:p>
          <a:p>
            <a:r>
              <a:rPr lang="en-US" dirty="0">
                <a:solidFill>
                  <a:schemeClr val="bg1"/>
                </a:solidFill>
              </a:rPr>
              <a:t>Adding 2 name daily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2BC12B-3199-4255-9B58-EFBBB53456AB}"/>
              </a:ext>
            </a:extLst>
          </p:cNvPr>
          <p:cNvSpPr txBox="1">
            <a:spLocks/>
          </p:cNvSpPr>
          <p:nvPr/>
        </p:nvSpPr>
        <p:spPr>
          <a:xfrm>
            <a:off x="640012" y="2022740"/>
            <a:ext cx="53539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C000"/>
                </a:solidFill>
              </a:rPr>
              <a:t>RPA: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to 2 plan Weekly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product Weekly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Partner Stores a Week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C000"/>
                </a:solidFill>
              </a:rPr>
              <a:t>Skill Set and mindset Development: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Coring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GMTSS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Audio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05535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C5512-6CC9-46C6-B87B-36AC74277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1" b="4712"/>
          <a:stretch/>
        </p:blipFill>
        <p:spPr>
          <a:xfrm>
            <a:off x="2860548" y="635002"/>
            <a:ext cx="61356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0A952E6-73EC-E94D-8C16-014613EA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755650"/>
            <a:ext cx="7340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0AF0A0-36B6-7047-B1E0-E0402F4D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9700"/>
            <a:ext cx="84201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D73F-9E4C-439D-AEC5-01396230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7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 Calendar 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594B23-8F6C-4260-9865-5750EEE23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425426"/>
              </p:ext>
            </p:extLst>
          </p:nvPr>
        </p:nvGraphicFramePr>
        <p:xfrm>
          <a:off x="838199" y="1061687"/>
          <a:ext cx="10705334" cy="5431188"/>
        </p:xfrm>
        <a:graphic>
          <a:graphicData uri="http://schemas.openxmlformats.org/drawingml/2006/table">
            <a:tbl>
              <a:tblPr/>
              <a:tblGrid>
                <a:gridCol w="1258124">
                  <a:extLst>
                    <a:ext uri="{9D8B030D-6E8A-4147-A177-3AD203B41FA5}">
                      <a16:colId xmlns:a16="http://schemas.microsoft.com/office/drawing/2014/main" val="3425939147"/>
                    </a:ext>
                  </a:extLst>
                </a:gridCol>
                <a:gridCol w="1346036">
                  <a:extLst>
                    <a:ext uri="{9D8B030D-6E8A-4147-A177-3AD203B41FA5}">
                      <a16:colId xmlns:a16="http://schemas.microsoft.com/office/drawing/2014/main" val="2475482613"/>
                    </a:ext>
                  </a:extLst>
                </a:gridCol>
                <a:gridCol w="1476149">
                  <a:extLst>
                    <a:ext uri="{9D8B030D-6E8A-4147-A177-3AD203B41FA5}">
                      <a16:colId xmlns:a16="http://schemas.microsoft.com/office/drawing/2014/main" val="2316357752"/>
                    </a:ext>
                  </a:extLst>
                </a:gridCol>
                <a:gridCol w="1476149">
                  <a:extLst>
                    <a:ext uri="{9D8B030D-6E8A-4147-A177-3AD203B41FA5}">
                      <a16:colId xmlns:a16="http://schemas.microsoft.com/office/drawing/2014/main" val="2839488285"/>
                    </a:ext>
                  </a:extLst>
                </a:gridCol>
                <a:gridCol w="1458413">
                  <a:extLst>
                    <a:ext uri="{9D8B030D-6E8A-4147-A177-3AD203B41FA5}">
                      <a16:colId xmlns:a16="http://schemas.microsoft.com/office/drawing/2014/main" val="273212314"/>
                    </a:ext>
                  </a:extLst>
                </a:gridCol>
                <a:gridCol w="1063069">
                  <a:extLst>
                    <a:ext uri="{9D8B030D-6E8A-4147-A177-3AD203B41FA5}">
                      <a16:colId xmlns:a16="http://schemas.microsoft.com/office/drawing/2014/main" val="1383537589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val="2631414594"/>
                    </a:ext>
                  </a:extLst>
                </a:gridCol>
                <a:gridCol w="1214658">
                  <a:extLst>
                    <a:ext uri="{9D8B030D-6E8A-4147-A177-3AD203B41FA5}">
                      <a16:colId xmlns:a16="http://schemas.microsoft.com/office/drawing/2014/main" val="1717509486"/>
                    </a:ext>
                  </a:extLst>
                </a:gridCol>
              </a:tblGrid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5768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6am - 7am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388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7am - 8am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628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8am - 9am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9615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9am - 10 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08002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10am - 11am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03288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11am - 12pm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85228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12pm - 1pm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3994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1pm - 2pm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72136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2pm - 3pm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7361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3pm - 4pm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20936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4pm - 5pm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70844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5pm - 6pm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567683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6pm - 7pm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9363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7pm - 8pm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CORING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858716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8pm - 9pm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PRD CALL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44463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9pm - 10pm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7186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10pm - 11pm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13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11pm - 12am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0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4781" y="667154"/>
          <a:ext cx="10218846" cy="49495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3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4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06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5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Wake</a:t>
                      </a:r>
                      <a:r>
                        <a:rPr lang="en-US" baseline="0" dirty="0">
                          <a:solidFill>
                            <a:srgbClr val="FF6600"/>
                          </a:solidFill>
                        </a:rPr>
                        <a:t> up 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rgbClr val="FF6600"/>
                          </a:solidFill>
                        </a:rPr>
                        <a:t>Later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83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Church/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Household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Lunch/Prospecting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Lunch/Prospecting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Lunch/Prospecting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Lunch/Prospecting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Lunch/Prospecting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Lunch</a:t>
                      </a:r>
                    </a:p>
                    <a:p>
                      <a:pPr algn="ctr"/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44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90"/>
                          </a:solidFill>
                        </a:rPr>
                        <a:t>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RPA/</a:t>
                      </a:r>
                    </a:p>
                    <a:p>
                      <a:pPr algn="ctr"/>
                      <a:r>
                        <a:rPr lang="en-US" dirty="0"/>
                        <a:t>Personal</a:t>
                      </a:r>
                    </a:p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RPA/</a:t>
                      </a:r>
                    </a:p>
                    <a:p>
                      <a:pPr algn="ctr"/>
                      <a:r>
                        <a:rPr lang="en-US" dirty="0"/>
                        <a:t>Personal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2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Prospect</a:t>
                      </a:r>
                      <a:r>
                        <a:rPr lang="en-US" baseline="0" dirty="0"/>
                        <a:t>ing/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Product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UBP/</a:t>
                      </a:r>
                    </a:p>
                    <a:p>
                      <a:pPr algn="ctr"/>
                      <a:r>
                        <a:rPr lang="en-US" dirty="0"/>
                        <a:t>Prospect</a:t>
                      </a:r>
                      <a:r>
                        <a:rPr lang="en-US" baseline="0" dirty="0"/>
                        <a:t>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Zoom Coring</a:t>
                      </a:r>
                    </a:p>
                    <a:p>
                      <a:pPr algn="ctr"/>
                      <a:r>
                        <a:rPr lang="en-US" dirty="0"/>
                        <a:t>Prospecting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Family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Bonding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</a:t>
                      </a:r>
                    </a:p>
                    <a:p>
                      <a:pPr algn="ctr"/>
                      <a:r>
                        <a:rPr lang="en-US" dirty="0"/>
                        <a:t>Bonding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Family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Bonding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272" y="5868510"/>
            <a:ext cx="514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lack Oblique"/>
                <a:cs typeface="Avenir Black Oblique"/>
              </a:rPr>
              <a:t>Note:	MA requires : 8 </a:t>
            </a:r>
            <a:r>
              <a:rPr lang="mr-IN" b="1" dirty="0">
                <a:latin typeface="Avenir Black Oblique"/>
                <a:cs typeface="Avenir Black Oblique"/>
              </a:rPr>
              <a:t>–</a:t>
            </a:r>
            <a:r>
              <a:rPr lang="en-US" b="1" dirty="0">
                <a:latin typeface="Avenir Black Oblique"/>
                <a:cs typeface="Avenir Black Oblique"/>
              </a:rPr>
              <a:t> 15 hours per week</a:t>
            </a:r>
          </a:p>
          <a:p>
            <a:r>
              <a:rPr lang="en-US" b="1" dirty="0">
                <a:latin typeface="Avenir Black Oblique"/>
                <a:cs typeface="Avenir Black Oblique"/>
              </a:rPr>
              <a:t>	Plan in advance, quarter to quarter</a:t>
            </a:r>
          </a:p>
        </p:txBody>
      </p:sp>
    </p:spTree>
    <p:extLst>
      <p:ext uri="{BB962C8B-B14F-4D97-AF65-F5344CB8AC3E}">
        <p14:creationId xmlns:p14="http://schemas.microsoft.com/office/powerpoint/2010/main" val="2355515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B98E5-C6E7-4D19-AD6E-94B55BA865F8}"/>
              </a:ext>
            </a:extLst>
          </p:cNvPr>
          <p:cNvSpPr/>
          <p:nvPr/>
        </p:nvSpPr>
        <p:spPr>
          <a:xfrm>
            <a:off x="6299925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29C84-D764-4CFA-8A8E-C3683DD3B426}"/>
              </a:ext>
            </a:extLst>
          </p:cNvPr>
          <p:cNvSpPr/>
          <p:nvPr/>
        </p:nvSpPr>
        <p:spPr>
          <a:xfrm>
            <a:off x="169933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586CC-CF39-438F-A4AB-FB55DCC7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278040"/>
            <a:ext cx="5214312" cy="12432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 : Sit Down Meeting ( 1 on 1/ 2 on 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E300C-6935-4773-9414-5895662F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198" y="1882488"/>
            <a:ext cx="5141485" cy="4777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Task</a:t>
            </a:r>
            <a:b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HBP (5 Prospect) </a:t>
            </a:r>
          </a:p>
          <a:p>
            <a:pPr marL="0" indent="0"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</a:t>
            </a: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PRODUCT EVENTS (5 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Prospect)</a:t>
            </a:r>
          </a:p>
          <a:p>
            <a:pPr marL="0" indent="0"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</a:t>
            </a:r>
          </a:p>
          <a:p>
            <a:pPr marL="0" indent="0"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Duplicate/Delegate </a:t>
            </a:r>
            <a: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– 10 UFO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HBP – 50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PRD Event – 50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30</a:t>
            </a:r>
          </a:p>
          <a:p>
            <a:pPr marL="0" indent="0">
              <a:buNone/>
            </a:pPr>
            <a:r>
              <a:rPr lang="en-US" sz="3000" b="1" dirty="0">
                <a:latin typeface="Aparajita" panose="02020603050405020304" pitchFamily="18" charset="0"/>
                <a:cs typeface="Aparajita" panose="02020603050405020304" pitchFamily="18" charset="0"/>
              </a:rPr>
              <a:t>Total Exposure: 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Business: 50	Product: 50</a:t>
            </a:r>
          </a:p>
          <a:p>
            <a:pPr marL="0" indent="0">
              <a:buNone/>
            </a:pPr>
            <a:endParaRPr lang="en-US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</a:t>
            </a:r>
            <a:b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30x8hr = 240 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2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1392A2-A508-48A9-A228-56FA6D6070BB}"/>
              </a:ext>
            </a:extLst>
          </p:cNvPr>
          <p:cNvSpPr txBox="1">
            <a:spLocks/>
          </p:cNvSpPr>
          <p:nvPr/>
        </p:nvSpPr>
        <p:spPr>
          <a:xfrm>
            <a:off x="6304700" y="43371"/>
            <a:ext cx="5614868" cy="156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Management: Using Events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3B133B7-D81F-4367-A581-B028412877CE}"/>
              </a:ext>
            </a:extLst>
          </p:cNvPr>
          <p:cNvSpPr txBox="1">
            <a:spLocks/>
          </p:cNvSpPr>
          <p:nvPr/>
        </p:nvSpPr>
        <p:spPr>
          <a:xfrm>
            <a:off x="220562" y="1702426"/>
            <a:ext cx="5141485" cy="486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Task</a:t>
            </a:r>
            <a:b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Duplicate/Delegate </a:t>
            </a:r>
            <a: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– 10 UFO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10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10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latin typeface="Aparajita" panose="02020603050405020304" pitchFamily="18" charset="0"/>
                <a:cs typeface="Aparajita" panose="02020603050405020304" pitchFamily="18" charset="0"/>
              </a:rPr>
              <a:t>Total Exposure: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parajita" panose="02020603050405020304" pitchFamily="18" charset="0"/>
                <a:cs typeface="Aparajita" panose="02020603050405020304" pitchFamily="18" charset="0"/>
              </a:rPr>
              <a:t>Business: 10	Product: 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</a:t>
            </a:r>
            <a:b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10x8hr = 80 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2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7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B98E5-C6E7-4D19-AD6E-94B55BA865F8}"/>
              </a:ext>
            </a:extLst>
          </p:cNvPr>
          <p:cNvSpPr/>
          <p:nvPr/>
        </p:nvSpPr>
        <p:spPr>
          <a:xfrm>
            <a:off x="6304700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29C84-D764-4CFA-8A8E-C3683DD3B426}"/>
              </a:ext>
            </a:extLst>
          </p:cNvPr>
          <p:cNvSpPr/>
          <p:nvPr/>
        </p:nvSpPr>
        <p:spPr>
          <a:xfrm>
            <a:off x="289788" y="1521302"/>
            <a:ext cx="5214311" cy="5138445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586CC-CF39-438F-A4AB-FB55DCC7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278040"/>
            <a:ext cx="5214312" cy="12432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 : Sit Down Meeting ( 1 on 1/ 2 on 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E300C-6935-4773-9414-5895662F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01" y="1714137"/>
            <a:ext cx="5141485" cy="489531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Growth Factor ( 10 – 4 – 1)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Quarter: 10 UFO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50 Prospect : 20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 50 Prospect: 10rs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30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nd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 Quarter 2: 15 UFO ( New Sponsor: 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75 Prospect : 30hr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 75 Prospect:15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45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rd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22 UFO ( New Sponsor: 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 :110 Prospect: 44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Ptoduct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: 110 Prospect 22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66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4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33 UFO ( New Sponsor: 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165 Prospect:  66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Product: 165 Prospect: 33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99 Tickets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: </a:t>
            </a:r>
            <a:r>
              <a:rPr lang="en-US" sz="18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33x8hr = 792 </a:t>
            </a:r>
            <a:r>
              <a:rPr lang="en-US" sz="18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8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Tickets 99</a:t>
            </a: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1392A2-A508-48A9-A228-56FA6D6070BB}"/>
              </a:ext>
            </a:extLst>
          </p:cNvPr>
          <p:cNvSpPr txBox="1">
            <a:spLocks/>
          </p:cNvSpPr>
          <p:nvPr/>
        </p:nvSpPr>
        <p:spPr>
          <a:xfrm>
            <a:off x="6304700" y="43371"/>
            <a:ext cx="5614868" cy="156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Management: Using Events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3B133B7-D81F-4367-A581-B028412877CE}"/>
              </a:ext>
            </a:extLst>
          </p:cNvPr>
          <p:cNvSpPr txBox="1">
            <a:spLocks/>
          </p:cNvSpPr>
          <p:nvPr/>
        </p:nvSpPr>
        <p:spPr>
          <a:xfrm>
            <a:off x="381789" y="1608422"/>
            <a:ext cx="5029965" cy="5594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Growth Factor ( 10 – 4 – 1)</a:t>
            </a:r>
            <a:br>
              <a:rPr lang="en-US" sz="16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Quarter: 10 UFO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10 Prospect TIME SPEND: 20hrs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10 Prospect  TIME SPEND: 10hrs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nd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 Quarter : 11UFO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11 Prospect  :22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3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11 Prospect : 11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3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11 Tickets</a:t>
            </a:r>
            <a:br>
              <a:rPr lang="en-US" sz="1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2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rd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12 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12 Prospect :24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12 Prospect : 12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12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4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13 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13 Prospect :24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13 Prospect : 12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13 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</a:t>
            </a:r>
            <a:br>
              <a:rPr lang="en-US" sz="1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2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: </a:t>
            </a:r>
            <a:r>
              <a:rPr lang="en-US" sz="16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13x8hr = 104 </a:t>
            </a:r>
            <a:r>
              <a:rPr lang="en-US" sz="16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6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Tickets 10</a:t>
            </a:r>
            <a:endParaRPr lang="en-US" sz="1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7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80969307-E393-4545-A718-BFE399E1D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B796E-D7A7-4F04-B304-D3BC9FDF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Bell MT" panose="02020503060305020303" pitchFamily="18" charset="0"/>
              </a:rPr>
              <a:t>You HAVE to USE IT! It is not an OPTION!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13F52E-35A6-431D-8BE1-C9050BD94646}"/>
              </a:ext>
            </a:extLst>
          </p:cNvPr>
          <p:cNvSpPr txBox="1"/>
          <p:nvPr/>
        </p:nvSpPr>
        <p:spPr>
          <a:xfrm>
            <a:off x="467891" y="433101"/>
            <a:ext cx="11053720" cy="452431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86400 sec in a day,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1440 min in a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24 hours in a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is no Pauses, no Refund, no Returns or Bonus when it comes to TIME.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We all have equal amount of TIME regardless of FINANICAL  OR SOCIAL STATUS.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It is LIMITED to our LIFESPAN!</a:t>
            </a:r>
          </a:p>
        </p:txBody>
      </p:sp>
    </p:spTree>
    <p:extLst>
      <p:ext uri="{BB962C8B-B14F-4D97-AF65-F5344CB8AC3E}">
        <p14:creationId xmlns:p14="http://schemas.microsoft.com/office/powerpoint/2010/main" val="1173351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on a table&#10;&#10;Description automatically generated">
            <a:extLst>
              <a:ext uri="{FF2B5EF4-FFF2-40B4-BE49-F238E27FC236}">
                <a16:creationId xmlns:a16="http://schemas.microsoft.com/office/drawing/2014/main" id="{CC5AC043-9740-4347-94D8-4ACCCDF4B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B0A51-72CB-4344-97FA-B2ADAE72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/>
              <a:t>Pitfalls </a:t>
            </a:r>
            <a:r>
              <a:rPr lang="zh-CN" altLang="en-US" sz="3200" dirty="0"/>
              <a:t>（</a:t>
            </a:r>
            <a:r>
              <a:rPr lang="en-US" sz="3200" dirty="0" err="1"/>
              <a:t>陷阱</a:t>
            </a:r>
            <a:r>
              <a:rPr lang="zh-CN" altLang="en-US" sz="3200" dirty="0"/>
              <a:t>、缺陷）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8E98-1837-4E76-8CCF-F4889E92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677451"/>
            <a:ext cx="6620505" cy="421732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Work Hard they don’t work smart</a:t>
            </a:r>
          </a:p>
          <a:p>
            <a:r>
              <a:rPr lang="en-US" sz="2000" dirty="0"/>
              <a:t>I can achieve my goals on what I feel like doing</a:t>
            </a:r>
          </a:p>
          <a:p>
            <a:r>
              <a:rPr lang="en-US" sz="2000" dirty="0"/>
              <a:t>EGO – Me </a:t>
            </a:r>
            <a:r>
              <a:rPr lang="en-US" sz="2000" dirty="0" err="1"/>
              <a:t>Me</a:t>
            </a:r>
            <a:r>
              <a:rPr lang="en-US" sz="2000" dirty="0"/>
              <a:t> </a:t>
            </a:r>
            <a:r>
              <a:rPr lang="en-US" sz="2000" dirty="0" err="1"/>
              <a:t>Me</a:t>
            </a:r>
            <a:endParaRPr lang="en-US" sz="2000" dirty="0"/>
          </a:p>
          <a:p>
            <a:r>
              <a:rPr lang="en-US" sz="2000" dirty="0"/>
              <a:t>Skillset</a:t>
            </a:r>
          </a:p>
          <a:p>
            <a:r>
              <a:rPr lang="en-US" sz="2000" dirty="0"/>
              <a:t>Not being able to identify sit down meet time vs social time</a:t>
            </a:r>
          </a:p>
          <a:p>
            <a:r>
              <a:rPr lang="en-US" sz="2000" dirty="0"/>
              <a:t>Scheduling: not logging and no calendar</a:t>
            </a:r>
          </a:p>
          <a:p>
            <a:r>
              <a:rPr lang="en-US" sz="2000" dirty="0"/>
              <a:t>Talking too much or taking too long on the appointment</a:t>
            </a:r>
          </a:p>
          <a:p>
            <a:r>
              <a:rPr lang="en-US" sz="2000" dirty="0"/>
              <a:t>Bundle Time</a:t>
            </a:r>
          </a:p>
          <a:p>
            <a:pPr lvl="1"/>
            <a:r>
              <a:rPr lang="en-US" sz="2000" dirty="0"/>
              <a:t>Social: Where business and social combine</a:t>
            </a:r>
          </a:p>
          <a:p>
            <a:pPr lvl="1"/>
            <a:r>
              <a:rPr lang="en-US" sz="2000" dirty="0"/>
              <a:t>Leverage: Learning to work your legs</a:t>
            </a:r>
          </a:p>
          <a:p>
            <a:r>
              <a:rPr lang="en-US" sz="2000" dirty="0"/>
              <a:t>Focus on anything but what you need to do</a:t>
            </a:r>
          </a:p>
          <a:p>
            <a:r>
              <a:rPr lang="en-US" sz="2000" dirty="0"/>
              <a:t>No Planning</a:t>
            </a:r>
          </a:p>
        </p:txBody>
      </p:sp>
    </p:spTree>
    <p:extLst>
      <p:ext uri="{BB962C8B-B14F-4D97-AF65-F5344CB8AC3E}">
        <p14:creationId xmlns:p14="http://schemas.microsoft.com/office/powerpoint/2010/main" val="91144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15731D09-AE52-4B44-BFFC-16480B454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r="2" b="6509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B61DEBAC-6813-4F1D-8E69-AC9BAA225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416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9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7314D-A2E3-401D-AFB4-752890A9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7" y="365125"/>
            <a:ext cx="11086763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Team Culture</a:t>
            </a:r>
            <a:r>
              <a:rPr lang="zh-CN" altLang="en-US" sz="6000" b="1" dirty="0">
                <a:solidFill>
                  <a:schemeClr val="bg1"/>
                </a:solidFill>
              </a:rPr>
              <a:t> （团队文化）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963B-9A50-4FB2-A368-9129DD2F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8" y="2015406"/>
            <a:ext cx="7031979" cy="4065986"/>
          </a:xfrm>
        </p:spPr>
        <p:txBody>
          <a:bodyPr anchor="t">
            <a:normAutofit/>
          </a:bodyPr>
          <a:lstStyle/>
          <a:p>
            <a:r>
              <a:rPr lang="en-US" sz="2400" dirty="0"/>
              <a:t>Weekly Coring – Personal &amp; Team Development – 2 </a:t>
            </a:r>
            <a:r>
              <a:rPr lang="en-US" sz="2400" dirty="0" err="1"/>
              <a:t>hrs</a:t>
            </a:r>
            <a:endParaRPr lang="en-US" sz="2400" dirty="0"/>
          </a:p>
          <a:p>
            <a:r>
              <a:rPr lang="en-US" sz="2400" dirty="0"/>
              <a:t>TEAM Weekly HBP – Leverage Time RPA – 2hrs</a:t>
            </a:r>
          </a:p>
          <a:p>
            <a:r>
              <a:rPr lang="en-US" sz="2400" dirty="0"/>
              <a:t>Product Call – Helps 1 </a:t>
            </a:r>
            <a:r>
              <a:rPr lang="en-US" sz="2400" dirty="0" err="1"/>
              <a:t>hr</a:t>
            </a:r>
            <a:r>
              <a:rPr lang="en-US" sz="2400" dirty="0"/>
              <a:t> weekly Customers/UFO Management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have 3 to 5 </a:t>
            </a:r>
            <a:r>
              <a:rPr lang="en-US" sz="2400" dirty="0" err="1"/>
              <a:t>hrs</a:t>
            </a:r>
            <a:r>
              <a:rPr lang="en-US" sz="2400" dirty="0"/>
              <a:t>  a weekly left </a:t>
            </a:r>
          </a:p>
        </p:txBody>
      </p:sp>
    </p:spTree>
    <p:extLst>
      <p:ext uri="{BB962C8B-B14F-4D97-AF65-F5344CB8AC3E}">
        <p14:creationId xmlns:p14="http://schemas.microsoft.com/office/powerpoint/2010/main" val="268625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itting, cat, table, laying&#10;&#10;Description automatically generated">
            <a:extLst>
              <a:ext uri="{FF2B5EF4-FFF2-40B4-BE49-F238E27FC236}">
                <a16:creationId xmlns:a16="http://schemas.microsoft.com/office/drawing/2014/main" id="{AEFE0A16-F583-1343-86CF-0E8C01F5C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522685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075CE9-8145-4540-964F-226C2028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8"/>
          <a:stretch/>
        </p:blipFill>
        <p:spPr>
          <a:xfrm>
            <a:off x="19800" y="-33727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EA7262A5-F2E0-0241-9D9E-7A25AB99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" b="-2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5275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building, man&#10;&#10;Description automatically generated">
            <a:extLst>
              <a:ext uri="{FF2B5EF4-FFF2-40B4-BE49-F238E27FC236}">
                <a16:creationId xmlns:a16="http://schemas.microsoft.com/office/drawing/2014/main" id="{A72149DA-6A36-4B4B-84DA-63425E5C6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b="1101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B03649-654A-411A-B228-AEDD34E4930C}"/>
              </a:ext>
            </a:extLst>
          </p:cNvPr>
          <p:cNvSpPr txBox="1">
            <a:spLocks/>
          </p:cNvSpPr>
          <p:nvPr/>
        </p:nvSpPr>
        <p:spPr>
          <a:xfrm>
            <a:off x="809469" y="359760"/>
            <a:ext cx="10948258" cy="4492897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Have a mindset of a Successful Entrepreneur.  Time is valued more then Money. Handle time with the Significance Approach!</a:t>
            </a:r>
          </a:p>
          <a:p>
            <a:pPr marL="0" indent="0" algn="ctr">
              <a:buNone/>
            </a:pPr>
            <a:endParaRPr lang="en-US" sz="5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7B46AD-9EA6-1743-BF8F-39151616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45" y="2578729"/>
            <a:ext cx="4025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FFAD7-3254-4DF3-AAEF-435B191E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EB190-A622-4F49-B36A-891881742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1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B74C3-B6BD-4ABE-8212-7E78F858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0" y="618681"/>
            <a:ext cx="3569630" cy="5272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Time Management is an Illusion</a:t>
            </a:r>
            <a:b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Self Management </a:t>
            </a:r>
            <a:r>
              <a:rPr lang="en-US" sz="60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is the </a:t>
            </a:r>
            <a:r>
              <a:rPr lang="en-US" sz="72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FOCUS.</a:t>
            </a:r>
            <a:endParaRPr lang="en-US" sz="5400" dirty="0">
              <a:solidFill>
                <a:srgbClr val="FFFFFF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next to a clock&#10;&#10;Description automatically generated">
            <a:extLst>
              <a:ext uri="{FF2B5EF4-FFF2-40B4-BE49-F238E27FC236}">
                <a16:creationId xmlns:a16="http://schemas.microsoft.com/office/drawing/2014/main" id="{ABB98F0D-EC07-4790-97DF-C107F414B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213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540699-FBDF-4169-982B-1DE0C168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2C2C2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Concept of Significance Time</a:t>
            </a:r>
          </a:p>
        </p:txBody>
      </p:sp>
      <p:sp>
        <p:nvSpPr>
          <p:cNvPr id="5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1C916E9-3F3D-4F2B-84BA-62C95D6F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301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sitting on a rock&#10;&#10;Description automatically generated">
            <a:extLst>
              <a:ext uri="{FF2B5EF4-FFF2-40B4-BE49-F238E27FC236}">
                <a16:creationId xmlns:a16="http://schemas.microsoft.com/office/drawing/2014/main" id="{AC9604EE-8B62-44D7-9D64-F63FAECE3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586" b="5805"/>
          <a:stretch/>
        </p:blipFill>
        <p:spPr>
          <a:xfrm>
            <a:off x="20" y="-335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49539B-3694-4E8A-A991-D68126CF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639400"/>
            <a:ext cx="5440680" cy="5578521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3E3A4-C53D-488D-A78A-273B177D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Time Management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95FB-0055-4F1F-A7F1-35D86F50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171" y="2473414"/>
            <a:ext cx="4686301" cy="3624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2200" dirty="0">
                <a:latin typeface="Aldhabi" panose="01000000000000000000" pitchFamily="2" charset="-78"/>
                <a:cs typeface="Aldhabi" panose="01000000000000000000" pitchFamily="2" charset="-78"/>
              </a:rPr>
              <a:t>（紧急）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Urgency: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SOON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 does it matters?</a:t>
            </a:r>
          </a:p>
          <a:p>
            <a:pPr marL="0" indent="0" algn="ctr">
              <a:buNone/>
            </a:pPr>
            <a:r>
              <a:rPr lang="zh-CN" altLang="en-US" sz="2200" dirty="0">
                <a:latin typeface="Aldhabi" panose="01000000000000000000" pitchFamily="2" charset="-78"/>
                <a:cs typeface="Aldhabi" panose="01000000000000000000" pitchFamily="2" charset="-78"/>
              </a:rPr>
              <a:t>（重要）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Importance: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MUCH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 does it matters?</a:t>
            </a:r>
          </a:p>
          <a:p>
            <a:pPr marL="0" indent="0" algn="ctr">
              <a:buNone/>
            </a:pPr>
            <a:r>
              <a:rPr lang="zh-CN" altLang="en-US" sz="2200" dirty="0">
                <a:latin typeface="Aldhabi" panose="01000000000000000000" pitchFamily="2" charset="-78"/>
                <a:cs typeface="Aldhabi" panose="01000000000000000000" pitchFamily="2" charset="-78"/>
              </a:rPr>
              <a:t>（意义）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Significance: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LONG 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is it going to matters?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669721-5ADC-4502-8A1F-A5F9DCD5E432}"/>
              </a:ext>
            </a:extLst>
          </p:cNvPr>
          <p:cNvCxnSpPr/>
          <p:nvPr/>
        </p:nvCxnSpPr>
        <p:spPr>
          <a:xfrm>
            <a:off x="7137175" y="2281954"/>
            <a:ext cx="30830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8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 descr="A picture containing sandglass, object, table, sitting&#10;&#10;Description automatically generated">
            <a:extLst>
              <a:ext uri="{FF2B5EF4-FFF2-40B4-BE49-F238E27FC236}">
                <a16:creationId xmlns:a16="http://schemas.microsoft.com/office/drawing/2014/main" id="{637F5AF5-0DFB-4172-9F67-A7FEA600F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0" b="15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2000-A217-465F-9639-5A96BD26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34" y="810693"/>
            <a:ext cx="10515600" cy="41573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Significance Calculations 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You multiply your time by giving yourself the EMOTIONAL PERMISION to spend time on things TODAY that will give you more time TOMMORROW.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4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先苦后甜</a:t>
            </a:r>
            <a:endParaRPr lang="en-US" sz="4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一分耕耘</a:t>
            </a:r>
            <a:r>
              <a:rPr lang="zh-CN" altLang="en-US" sz="4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、一分收获</a:t>
            </a:r>
            <a:endParaRPr lang="en-US" sz="4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3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2">
                <a:lumMod val="90000"/>
                <a:alpha val="1000"/>
              </a:schemeClr>
            </a:gs>
            <a:gs pos="13000">
              <a:schemeClr val="accent2">
                <a:lumMod val="89000"/>
              </a:schemeClr>
            </a:gs>
            <a:gs pos="88000">
              <a:schemeClr val="accent2">
                <a:lumMod val="75000"/>
                <a:alpha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andglass, object, table, sitting&#10;&#10;Description automatically generated">
            <a:extLst>
              <a:ext uri="{FF2B5EF4-FFF2-40B4-BE49-F238E27FC236}">
                <a16:creationId xmlns:a16="http://schemas.microsoft.com/office/drawing/2014/main" id="{A8B20052-0759-4D13-AEAE-7DD3EC32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0" b="1588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71E550-52C9-4307-8D00-72FE614A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7351"/>
            <a:ext cx="10856167" cy="3447318"/>
          </a:xfrm>
          <a:gradFill flip="none" rotWithShape="1">
            <a:gsLst>
              <a:gs pos="77000">
                <a:schemeClr val="accent2">
                  <a:lumMod val="90000"/>
                  <a:alpha val="41000"/>
                </a:schemeClr>
              </a:gs>
              <a:gs pos="13000">
                <a:schemeClr val="accent2">
                  <a:lumMod val="89000"/>
                </a:schemeClr>
              </a:gs>
              <a:gs pos="88000">
                <a:schemeClr val="accent2">
                  <a:lumMod val="75000"/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What I can do today that would make tomorrow better? 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What can I do right now that would make that future better?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8242-CF37-452A-82F6-699394A2CC23}"/>
              </a:ext>
            </a:extLst>
          </p:cNvPr>
          <p:cNvSpPr/>
          <p:nvPr/>
        </p:nvSpPr>
        <p:spPr>
          <a:xfrm rot="20178831">
            <a:off x="1304118" y="1934355"/>
            <a:ext cx="9750264" cy="280076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Return on Time Invested </a:t>
            </a:r>
            <a:b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( ROTI )</a:t>
            </a:r>
          </a:p>
        </p:txBody>
      </p:sp>
    </p:spTree>
    <p:extLst>
      <p:ext uri="{BB962C8B-B14F-4D97-AF65-F5344CB8AC3E}">
        <p14:creationId xmlns:p14="http://schemas.microsoft.com/office/powerpoint/2010/main" val="18634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1800</Words>
  <Application>Microsoft Macintosh PowerPoint</Application>
  <PresentationFormat>Widescreen</PresentationFormat>
  <Paragraphs>483</Paragraphs>
  <Slides>36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Microsoft JhengHei</vt:lpstr>
      <vt:lpstr>Aldhabi</vt:lpstr>
      <vt:lpstr>Aparajita</vt:lpstr>
      <vt:lpstr>Arial</vt:lpstr>
      <vt:lpstr>Arial Black</vt:lpstr>
      <vt:lpstr>Avenir Black Oblique</vt:lpstr>
      <vt:lpstr>Bell MT</vt:lpstr>
      <vt:lpstr>Calibri</vt:lpstr>
      <vt:lpstr>Calibri Light</vt:lpstr>
      <vt:lpstr>Times New Roman</vt:lpstr>
      <vt:lpstr>Office Theme</vt:lpstr>
      <vt:lpstr>2_Default Design</vt:lpstr>
      <vt:lpstr>PowerPoint Presentation</vt:lpstr>
      <vt:lpstr>PowerPoint Presentation</vt:lpstr>
      <vt:lpstr>You HAVE to USE IT! It is not an OPTION!</vt:lpstr>
      <vt:lpstr>PowerPoint Presentation</vt:lpstr>
      <vt:lpstr>Time Management is an Illusion Self Management is the FOCUS.</vt:lpstr>
      <vt:lpstr>Concept of Significance Time</vt:lpstr>
      <vt:lpstr>Time Management CALCULATION</vt:lpstr>
      <vt:lpstr>PowerPoint Presentation</vt:lpstr>
      <vt:lpstr>What I can do today that would make tomorrow better?   What can I do right now that would make that future better?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duplicatable task that can be REPEATED by a LARGE groups of people  VS  DIFFICULT task that can be REPEATED by a SMALL group of people</vt:lpstr>
      <vt:lpstr>PowerPoint Presentation</vt:lpstr>
      <vt:lpstr>PowerPoint Presentation</vt:lpstr>
      <vt:lpstr>PowerPoint Presentation</vt:lpstr>
      <vt:lpstr>PowerPoint Presentation</vt:lpstr>
      <vt:lpstr>Key Focus</vt:lpstr>
      <vt:lpstr>PowerPoint Presentation</vt:lpstr>
      <vt:lpstr>PowerPoint Presentation</vt:lpstr>
      <vt:lpstr>PowerPoint Presentation</vt:lpstr>
      <vt:lpstr>A Calendar View</vt:lpstr>
      <vt:lpstr>PowerPoint Presentation</vt:lpstr>
      <vt:lpstr>Time Management : Sit Down Meeting ( 1 on 1/ 2 on 1)</vt:lpstr>
      <vt:lpstr>Time Management : Sit Down Meeting ( 1 on 1/ 2 on 1)</vt:lpstr>
      <vt:lpstr>Pitfalls （陷阱、缺陷）</vt:lpstr>
      <vt:lpstr>Team Culture （团队文化）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lee</dc:creator>
  <cp:lastModifiedBy>jessica lee</cp:lastModifiedBy>
  <cp:revision>4</cp:revision>
  <dcterms:created xsi:type="dcterms:W3CDTF">2020-07-13T11:59:04Z</dcterms:created>
  <dcterms:modified xsi:type="dcterms:W3CDTF">2020-07-13T14:25:33Z</dcterms:modified>
</cp:coreProperties>
</file>